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9" r:id="rId9"/>
    <p:sldId id="270" r:id="rId10"/>
    <p:sldId id="271" r:id="rId11"/>
    <p:sldId id="262" r:id="rId12"/>
    <p:sldId id="263" r:id="rId13"/>
    <p:sldId id="272" r:id="rId14"/>
    <p:sldId id="264" r:id="rId15"/>
    <p:sldId id="265" r:id="rId16"/>
    <p:sldId id="266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43192B-56DC-49BA-8F4B-26E91875F076}" v="305" dt="2024-12-31T08:32:55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9" d="100"/>
          <a:sy n="89" d="100"/>
        </p:scale>
        <p:origin x="66" y="-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ID ARSHAD" userId="62fdd142-e65f-4288-909f-cbf92563e692" providerId="ADAL" clId="{C743192B-56DC-49BA-8F4B-26E91875F076}"/>
    <pc:docChg chg="undo redo custSel addSld delSld modSld sldOrd">
      <pc:chgData name="MOHID ARSHAD" userId="62fdd142-e65f-4288-909f-cbf92563e692" providerId="ADAL" clId="{C743192B-56DC-49BA-8F4B-26E91875F076}" dt="2024-12-31T08:32:55.465" v="1837"/>
      <pc:docMkLst>
        <pc:docMk/>
      </pc:docMkLst>
      <pc:sldChg chg="addSp delSp modSp mod setBg addAnim setClrOvrMap">
        <pc:chgData name="MOHID ARSHAD" userId="62fdd142-e65f-4288-909f-cbf92563e692" providerId="ADAL" clId="{C743192B-56DC-49BA-8F4B-26E91875F076}" dt="2024-12-31T07:13:39.396" v="1321" actId="1076"/>
        <pc:sldMkLst>
          <pc:docMk/>
          <pc:sldMk cId="3995310405" sldId="256"/>
        </pc:sldMkLst>
        <pc:spChg chg="mod">
          <ac:chgData name="MOHID ARSHAD" userId="62fdd142-e65f-4288-909f-cbf92563e692" providerId="ADAL" clId="{C743192B-56DC-49BA-8F4B-26E91875F076}" dt="2024-12-31T07:13:22.903" v="1315" actId="255"/>
          <ac:spMkLst>
            <pc:docMk/>
            <pc:sldMk cId="3995310405" sldId="256"/>
            <ac:spMk id="2" creationId="{7E35E053-4850-E066-85CA-5F94CE5E96C6}"/>
          </ac:spMkLst>
        </pc:spChg>
        <pc:spChg chg="mod">
          <ac:chgData name="MOHID ARSHAD" userId="62fdd142-e65f-4288-909f-cbf92563e692" providerId="ADAL" clId="{C743192B-56DC-49BA-8F4B-26E91875F076}" dt="2024-12-31T07:13:34.957" v="1319" actId="403"/>
          <ac:spMkLst>
            <pc:docMk/>
            <pc:sldMk cId="3995310405" sldId="256"/>
            <ac:spMk id="3" creationId="{B8A42EAA-705F-EC3A-455F-9850D7331883}"/>
          </ac:spMkLst>
        </pc:spChg>
        <pc:spChg chg="add del">
          <ac:chgData name="MOHID ARSHAD" userId="62fdd142-e65f-4288-909f-cbf92563e692" providerId="ADAL" clId="{C743192B-56DC-49BA-8F4B-26E91875F076}" dt="2024-12-28T21:10:25.575" v="140" actId="26606"/>
          <ac:spMkLst>
            <pc:docMk/>
            <pc:sldMk cId="3995310405" sldId="256"/>
            <ac:spMk id="148" creationId="{71B2258F-86CA-4D4D-8270-BC05FCDEBFB3}"/>
          </ac:spMkLst>
        </pc:spChg>
        <pc:picChg chg="add mod ord">
          <ac:chgData name="MOHID ARSHAD" userId="62fdd142-e65f-4288-909f-cbf92563e692" providerId="ADAL" clId="{C743192B-56DC-49BA-8F4B-26E91875F076}" dt="2024-12-31T07:13:39.396" v="1321" actId="1076"/>
          <ac:picMkLst>
            <pc:docMk/>
            <pc:sldMk cId="3995310405" sldId="256"/>
            <ac:picMk id="5" creationId="{9C9D5BD3-60B7-9201-F5A9-AF22ECE70821}"/>
          </ac:picMkLst>
        </pc:picChg>
      </pc:sldChg>
      <pc:sldChg chg="addSp delSp modSp mod setBg modAnim setClrOvrMap">
        <pc:chgData name="MOHID ARSHAD" userId="62fdd142-e65f-4288-909f-cbf92563e692" providerId="ADAL" clId="{C743192B-56DC-49BA-8F4B-26E91875F076}" dt="2024-12-31T06:51:18.041" v="970"/>
        <pc:sldMkLst>
          <pc:docMk/>
          <pc:sldMk cId="923487174" sldId="257"/>
        </pc:sldMkLst>
        <pc:spChg chg="add del mod">
          <ac:chgData name="MOHID ARSHAD" userId="62fdd142-e65f-4288-909f-cbf92563e692" providerId="ADAL" clId="{C743192B-56DC-49BA-8F4B-26E91875F076}" dt="2024-12-28T21:26:56.917" v="361" actId="1076"/>
          <ac:spMkLst>
            <pc:docMk/>
            <pc:sldMk cId="923487174" sldId="257"/>
            <ac:spMk id="2" creationId="{6B0306B6-ACAA-DD92-3179-8D51F6E5DB8C}"/>
          </ac:spMkLst>
        </pc:spChg>
        <pc:spChg chg="mod ord">
          <ac:chgData name="MOHID ARSHAD" userId="62fdd142-e65f-4288-909f-cbf92563e692" providerId="ADAL" clId="{C743192B-56DC-49BA-8F4B-26E91875F076}" dt="2024-12-28T21:26:47.216" v="359" actId="1076"/>
          <ac:spMkLst>
            <pc:docMk/>
            <pc:sldMk cId="923487174" sldId="257"/>
            <ac:spMk id="3" creationId="{ACD0911F-60B2-EC10-6B14-F39904C80450}"/>
          </ac:spMkLst>
        </pc:spChg>
        <pc:spChg chg="add">
          <ac:chgData name="MOHID ARSHAD" userId="62fdd142-e65f-4288-909f-cbf92563e692" providerId="ADAL" clId="{C743192B-56DC-49BA-8F4B-26E91875F076}" dt="2024-12-28T21:17:13.557" v="204" actId="26606"/>
          <ac:spMkLst>
            <pc:docMk/>
            <pc:sldMk cId="923487174" sldId="257"/>
            <ac:spMk id="113" creationId="{04812C46-200A-4DEB-A05E-3ED6C68C2387}"/>
          </ac:spMkLst>
        </pc:spChg>
        <pc:spChg chg="add">
          <ac:chgData name="MOHID ARSHAD" userId="62fdd142-e65f-4288-909f-cbf92563e692" providerId="ADAL" clId="{C743192B-56DC-49BA-8F4B-26E91875F076}" dt="2024-12-28T21:17:13.557" v="204" actId="26606"/>
          <ac:spMkLst>
            <pc:docMk/>
            <pc:sldMk cId="923487174" sldId="257"/>
            <ac:spMk id="115" creationId="{D1EA859B-E555-4109-94F3-6700E046E008}"/>
          </ac:spMkLst>
        </pc:spChg>
        <pc:picChg chg="add mod ord modCrop">
          <ac:chgData name="MOHID ARSHAD" userId="62fdd142-e65f-4288-909f-cbf92563e692" providerId="ADAL" clId="{C743192B-56DC-49BA-8F4B-26E91875F076}" dt="2024-12-28T21:25:59.003" v="349" actId="1076"/>
          <ac:picMkLst>
            <pc:docMk/>
            <pc:sldMk cId="923487174" sldId="257"/>
            <ac:picMk id="5" creationId="{A17429C9-C503-34C9-E82F-7DA266510AFD}"/>
          </ac:picMkLst>
        </pc:picChg>
      </pc:sldChg>
      <pc:sldChg chg="addSp delSp modSp mod setBg modAnim">
        <pc:chgData name="MOHID ARSHAD" userId="62fdd142-e65f-4288-909f-cbf92563e692" providerId="ADAL" clId="{C743192B-56DC-49BA-8F4B-26E91875F076}" dt="2024-12-31T06:51:25.079" v="971"/>
        <pc:sldMkLst>
          <pc:docMk/>
          <pc:sldMk cId="1979333367" sldId="258"/>
        </pc:sldMkLst>
        <pc:spChg chg="mod">
          <ac:chgData name="MOHID ARSHAD" userId="62fdd142-e65f-4288-909f-cbf92563e692" providerId="ADAL" clId="{C743192B-56DC-49BA-8F4B-26E91875F076}" dt="2024-12-28T21:29:32.737" v="413" actId="1076"/>
          <ac:spMkLst>
            <pc:docMk/>
            <pc:sldMk cId="1979333367" sldId="258"/>
            <ac:spMk id="2" creationId="{E2601F9F-ED5D-CE21-B894-4CD6173C4CDF}"/>
          </ac:spMkLst>
        </pc:spChg>
        <pc:spChg chg="mod">
          <ac:chgData name="MOHID ARSHAD" userId="62fdd142-e65f-4288-909f-cbf92563e692" providerId="ADAL" clId="{C743192B-56DC-49BA-8F4B-26E91875F076}" dt="2024-12-28T21:29:36.232" v="414" actId="1076"/>
          <ac:spMkLst>
            <pc:docMk/>
            <pc:sldMk cId="1979333367" sldId="258"/>
            <ac:spMk id="3" creationId="{2B017B01-5400-94D2-8572-9E3E2BB4287D}"/>
          </ac:spMkLst>
        </pc:spChg>
        <pc:spChg chg="add del">
          <ac:chgData name="MOHID ARSHAD" userId="62fdd142-e65f-4288-909f-cbf92563e692" providerId="ADAL" clId="{C743192B-56DC-49BA-8F4B-26E91875F076}" dt="2024-12-28T21:28:55.068" v="406" actId="26606"/>
          <ac:spMkLst>
            <pc:docMk/>
            <pc:sldMk cId="1979333367" sldId="258"/>
            <ac:spMk id="18" creationId="{04812C46-200A-4DEB-A05E-3ED6C68C2387}"/>
          </ac:spMkLst>
        </pc:spChg>
        <pc:spChg chg="add del">
          <ac:chgData name="MOHID ARSHAD" userId="62fdd142-e65f-4288-909f-cbf92563e692" providerId="ADAL" clId="{C743192B-56DC-49BA-8F4B-26E91875F076}" dt="2024-12-28T21:28:55.068" v="406" actId="26606"/>
          <ac:spMkLst>
            <pc:docMk/>
            <pc:sldMk cId="1979333367" sldId="258"/>
            <ac:spMk id="20" creationId="{D1EA859B-E555-4109-94F3-6700E046E008}"/>
          </ac:spMkLst>
        </pc:spChg>
        <pc:picChg chg="add mod">
          <ac:chgData name="MOHID ARSHAD" userId="62fdd142-e65f-4288-909f-cbf92563e692" providerId="ADAL" clId="{C743192B-56DC-49BA-8F4B-26E91875F076}" dt="2024-12-31T06:49:10.273" v="949" actId="1037"/>
          <ac:picMkLst>
            <pc:docMk/>
            <pc:sldMk cId="1979333367" sldId="258"/>
            <ac:picMk id="5" creationId="{FA5EAEB1-B6B9-ECD7-EE9D-A5755FFFB2E6}"/>
          </ac:picMkLst>
        </pc:picChg>
      </pc:sldChg>
      <pc:sldChg chg="addSp delSp modSp mod setBg modAnim">
        <pc:chgData name="MOHID ARSHAD" userId="62fdd142-e65f-4288-909f-cbf92563e692" providerId="ADAL" clId="{C743192B-56DC-49BA-8F4B-26E91875F076}" dt="2024-12-31T07:32:40.395" v="1505"/>
        <pc:sldMkLst>
          <pc:docMk/>
          <pc:sldMk cId="1648389717" sldId="259"/>
        </pc:sldMkLst>
        <pc:spChg chg="mod">
          <ac:chgData name="MOHID ARSHAD" userId="62fdd142-e65f-4288-909f-cbf92563e692" providerId="ADAL" clId="{C743192B-56DC-49BA-8F4B-26E91875F076}" dt="2024-12-28T21:31:57.925" v="463" actId="1076"/>
          <ac:spMkLst>
            <pc:docMk/>
            <pc:sldMk cId="1648389717" sldId="259"/>
            <ac:spMk id="2" creationId="{AA5AB8D1-F596-715C-1CA4-7BE647E3BBB8}"/>
          </ac:spMkLst>
        </pc:spChg>
        <pc:spChg chg="mod">
          <ac:chgData name="MOHID ARSHAD" userId="62fdd142-e65f-4288-909f-cbf92563e692" providerId="ADAL" clId="{C743192B-56DC-49BA-8F4B-26E91875F076}" dt="2024-12-28T21:33:18.752" v="488" actId="255"/>
          <ac:spMkLst>
            <pc:docMk/>
            <pc:sldMk cId="1648389717" sldId="259"/>
            <ac:spMk id="3" creationId="{0906024C-AF4F-5F54-48C9-DF5AF445811C}"/>
          </ac:spMkLst>
        </pc:spChg>
        <pc:spChg chg="add">
          <ac:chgData name="MOHID ARSHAD" userId="62fdd142-e65f-4288-909f-cbf92563e692" providerId="ADAL" clId="{C743192B-56DC-49BA-8F4B-26E91875F076}" dt="2024-12-28T21:29:42.395" v="415" actId="26606"/>
          <ac:spMkLst>
            <pc:docMk/>
            <pc:sldMk cId="1648389717" sldId="259"/>
            <ac:spMk id="9" creationId="{04812C46-200A-4DEB-A05E-3ED6C68C2387}"/>
          </ac:spMkLst>
        </pc:spChg>
        <pc:spChg chg="add">
          <ac:chgData name="MOHID ARSHAD" userId="62fdd142-e65f-4288-909f-cbf92563e692" providerId="ADAL" clId="{C743192B-56DC-49BA-8F4B-26E91875F076}" dt="2024-12-28T21:29:42.395" v="415" actId="26606"/>
          <ac:spMkLst>
            <pc:docMk/>
            <pc:sldMk cId="1648389717" sldId="259"/>
            <ac:spMk id="11" creationId="{D1EA859B-E555-4109-94F3-6700E046E008}"/>
          </ac:spMkLst>
        </pc:spChg>
        <pc:picChg chg="add mod">
          <ac:chgData name="MOHID ARSHAD" userId="62fdd142-e65f-4288-909f-cbf92563e692" providerId="ADAL" clId="{C743192B-56DC-49BA-8F4B-26E91875F076}" dt="2024-12-31T07:15:50.323" v="1475" actId="1076"/>
          <ac:picMkLst>
            <pc:docMk/>
            <pc:sldMk cId="1648389717" sldId="259"/>
            <ac:picMk id="5" creationId="{2D7A3A49-A1D3-2237-ECC0-FD525D3B15B8}"/>
          </ac:picMkLst>
        </pc:picChg>
        <pc:picChg chg="add del mod modCrop">
          <ac:chgData name="MOHID ARSHAD" userId="62fdd142-e65f-4288-909f-cbf92563e692" providerId="ADAL" clId="{C743192B-56DC-49BA-8F4B-26E91875F076}" dt="2024-12-31T07:16:28.324" v="1477" actId="478"/>
          <ac:picMkLst>
            <pc:docMk/>
            <pc:sldMk cId="1648389717" sldId="259"/>
            <ac:picMk id="6" creationId="{2ABDA4AB-0A9F-4FE3-6F19-9214EA90FEAF}"/>
          </ac:picMkLst>
        </pc:picChg>
        <pc:picChg chg="add del mod modCrop">
          <ac:chgData name="MOHID ARSHAD" userId="62fdd142-e65f-4288-909f-cbf92563e692" providerId="ADAL" clId="{C743192B-56DC-49BA-8F4B-26E91875F076}" dt="2024-12-31T07:21:41.427" v="1487" actId="478"/>
          <ac:picMkLst>
            <pc:docMk/>
            <pc:sldMk cId="1648389717" sldId="259"/>
            <ac:picMk id="8" creationId="{972B4116-DBD9-29ED-5CBD-FB402BD798F5}"/>
          </ac:picMkLst>
        </pc:picChg>
        <pc:picChg chg="add mod modCrop">
          <ac:chgData name="MOHID ARSHAD" userId="62fdd142-e65f-4288-909f-cbf92563e692" providerId="ADAL" clId="{C743192B-56DC-49BA-8F4B-26E91875F076}" dt="2024-12-31T07:32:40.395" v="1505"/>
          <ac:picMkLst>
            <pc:docMk/>
            <pc:sldMk cId="1648389717" sldId="259"/>
            <ac:picMk id="12" creationId="{09151D94-1AE4-8F30-8087-513A8E95BD74}"/>
          </ac:picMkLst>
        </pc:picChg>
      </pc:sldChg>
      <pc:sldChg chg="addSp delSp modSp mod setBg modAnim">
        <pc:chgData name="MOHID ARSHAD" userId="62fdd142-e65f-4288-909f-cbf92563e692" providerId="ADAL" clId="{C743192B-56DC-49BA-8F4B-26E91875F076}" dt="2024-12-31T07:34:37.584" v="1510" actId="478"/>
        <pc:sldMkLst>
          <pc:docMk/>
          <pc:sldMk cId="1497882869" sldId="260"/>
        </pc:sldMkLst>
        <pc:spChg chg="mod">
          <ac:chgData name="MOHID ARSHAD" userId="62fdd142-e65f-4288-909f-cbf92563e692" providerId="ADAL" clId="{C743192B-56DC-49BA-8F4B-26E91875F076}" dt="2024-12-28T21:35:12.680" v="523" actId="1076"/>
          <ac:spMkLst>
            <pc:docMk/>
            <pc:sldMk cId="1497882869" sldId="260"/>
            <ac:spMk id="2" creationId="{5D3E6B93-2D89-DF28-7CCF-D5602ECC40A1}"/>
          </ac:spMkLst>
        </pc:spChg>
        <pc:spChg chg="mod">
          <ac:chgData name="MOHID ARSHAD" userId="62fdd142-e65f-4288-909f-cbf92563e692" providerId="ADAL" clId="{C743192B-56DC-49BA-8F4B-26E91875F076}" dt="2024-12-28T21:35:38.433" v="530" actId="14100"/>
          <ac:spMkLst>
            <pc:docMk/>
            <pc:sldMk cId="1497882869" sldId="260"/>
            <ac:spMk id="3" creationId="{9EBAC675-B0A3-733C-1CA0-B9D3C9DD90D2}"/>
          </ac:spMkLst>
        </pc:spChg>
        <pc:spChg chg="add">
          <ac:chgData name="MOHID ARSHAD" userId="62fdd142-e65f-4288-909f-cbf92563e692" providerId="ADAL" clId="{C743192B-56DC-49BA-8F4B-26E91875F076}" dt="2024-12-28T21:34:54.304" v="520" actId="26606"/>
          <ac:spMkLst>
            <pc:docMk/>
            <pc:sldMk cId="1497882869" sldId="260"/>
            <ac:spMk id="87" creationId="{C0763A76-9F1C-4FC5-82B7-DD475DA461B2}"/>
          </ac:spMkLst>
        </pc:spChg>
        <pc:spChg chg="add">
          <ac:chgData name="MOHID ARSHAD" userId="62fdd142-e65f-4288-909f-cbf92563e692" providerId="ADAL" clId="{C743192B-56DC-49BA-8F4B-26E91875F076}" dt="2024-12-28T21:34:54.304" v="520" actId="26606"/>
          <ac:spMkLst>
            <pc:docMk/>
            <pc:sldMk cId="1497882869" sldId="260"/>
            <ac:spMk id="88" creationId="{E81BF4F6-F2CF-4984-9D14-D6966D92F99F}"/>
          </ac:spMkLst>
        </pc:spChg>
        <pc:picChg chg="add del mod">
          <ac:chgData name="MOHID ARSHAD" userId="62fdd142-e65f-4288-909f-cbf92563e692" providerId="ADAL" clId="{C743192B-56DC-49BA-8F4B-26E91875F076}" dt="2024-12-31T07:34:37.584" v="1510" actId="478"/>
          <ac:picMkLst>
            <pc:docMk/>
            <pc:sldMk cId="1497882869" sldId="260"/>
            <ac:picMk id="5" creationId="{C6172EA1-D53B-0388-2855-75C32FE7DAE2}"/>
          </ac:picMkLst>
        </pc:picChg>
        <pc:picChg chg="add mod ord">
          <ac:chgData name="MOHID ARSHAD" userId="62fdd142-e65f-4288-909f-cbf92563e692" providerId="ADAL" clId="{C743192B-56DC-49BA-8F4B-26E91875F076}" dt="2024-12-28T21:34:54.304" v="520" actId="26606"/>
          <ac:picMkLst>
            <pc:docMk/>
            <pc:sldMk cId="1497882869" sldId="260"/>
            <ac:picMk id="15" creationId="{966E3EB0-1F21-B8EE-7380-A5468701518F}"/>
          </ac:picMkLst>
        </pc:picChg>
      </pc:sldChg>
      <pc:sldChg chg="addSp delSp modSp mod ord setBg modAnim">
        <pc:chgData name="MOHID ARSHAD" userId="62fdd142-e65f-4288-909f-cbf92563e692" providerId="ADAL" clId="{C743192B-56DC-49BA-8F4B-26E91875F076}" dt="2024-12-31T08:10:15.222" v="1709"/>
        <pc:sldMkLst>
          <pc:docMk/>
          <pc:sldMk cId="3102324071" sldId="261"/>
        </pc:sldMkLst>
        <pc:spChg chg="mod">
          <ac:chgData name="MOHID ARSHAD" userId="62fdd142-e65f-4288-909f-cbf92563e692" providerId="ADAL" clId="{C743192B-56DC-49BA-8F4B-26E91875F076}" dt="2024-12-28T21:44:10.235" v="624" actId="207"/>
          <ac:spMkLst>
            <pc:docMk/>
            <pc:sldMk cId="3102324071" sldId="261"/>
            <ac:spMk id="2" creationId="{C2B281A9-7C64-E970-7AE9-233B3DDB7E5A}"/>
          </ac:spMkLst>
        </pc:spChg>
        <pc:spChg chg="add del mod">
          <ac:chgData name="MOHID ARSHAD" userId="62fdd142-e65f-4288-909f-cbf92563e692" providerId="ADAL" clId="{C743192B-56DC-49BA-8F4B-26E91875F076}" dt="2024-12-28T21:43:30.899" v="622" actId="1076"/>
          <ac:spMkLst>
            <pc:docMk/>
            <pc:sldMk cId="3102324071" sldId="261"/>
            <ac:spMk id="3" creationId="{2C126597-22C0-95A7-9036-A7C7A882638C}"/>
          </ac:spMkLst>
        </pc:spChg>
        <pc:spChg chg="add">
          <ac:chgData name="MOHID ARSHAD" userId="62fdd142-e65f-4288-909f-cbf92563e692" providerId="ADAL" clId="{C743192B-56DC-49BA-8F4B-26E91875F076}" dt="2024-12-28T21:42:40.689" v="612" actId="26606"/>
          <ac:spMkLst>
            <pc:docMk/>
            <pc:sldMk cId="3102324071" sldId="261"/>
            <ac:spMk id="65" creationId="{7FF47CB7-972F-479F-A36D-9E72D26EC8DA}"/>
          </ac:spMkLst>
        </pc:spChg>
        <pc:spChg chg="add">
          <ac:chgData name="MOHID ARSHAD" userId="62fdd142-e65f-4288-909f-cbf92563e692" providerId="ADAL" clId="{C743192B-56DC-49BA-8F4B-26E91875F076}" dt="2024-12-28T21:42:40.689" v="612" actId="26606"/>
          <ac:spMkLst>
            <pc:docMk/>
            <pc:sldMk cId="3102324071" sldId="261"/>
            <ac:spMk id="69" creationId="{0D153B68-5844-490D-8E67-F616D6D721CA}"/>
          </ac:spMkLst>
        </pc:spChg>
        <pc:spChg chg="add">
          <ac:chgData name="MOHID ARSHAD" userId="62fdd142-e65f-4288-909f-cbf92563e692" providerId="ADAL" clId="{C743192B-56DC-49BA-8F4B-26E91875F076}" dt="2024-12-28T21:42:40.689" v="612" actId="26606"/>
          <ac:spMkLst>
            <pc:docMk/>
            <pc:sldMk cId="3102324071" sldId="261"/>
            <ac:spMk id="71" creationId="{9A0D773F-7A7D-4DBB-9DEA-86BB8B8F4BC8}"/>
          </ac:spMkLst>
        </pc:spChg>
        <pc:picChg chg="add mod ord">
          <ac:chgData name="MOHID ARSHAD" userId="62fdd142-e65f-4288-909f-cbf92563e692" providerId="ADAL" clId="{C743192B-56DC-49BA-8F4B-26E91875F076}" dt="2024-12-28T21:42:40.689" v="612" actId="26606"/>
          <ac:picMkLst>
            <pc:docMk/>
            <pc:sldMk cId="3102324071" sldId="261"/>
            <ac:picMk id="39" creationId="{E87B26EB-974E-C797-43E8-41BB2732F6BD}"/>
          </ac:picMkLst>
        </pc:picChg>
      </pc:sldChg>
      <pc:sldChg chg="addSp delSp modSp mod setBg modAnim">
        <pc:chgData name="MOHID ARSHAD" userId="62fdd142-e65f-4288-909f-cbf92563e692" providerId="ADAL" clId="{C743192B-56DC-49BA-8F4B-26E91875F076}" dt="2024-12-31T06:52:09.390" v="974"/>
        <pc:sldMkLst>
          <pc:docMk/>
          <pc:sldMk cId="3804343830" sldId="262"/>
        </pc:sldMkLst>
        <pc:spChg chg="mod">
          <ac:chgData name="MOHID ARSHAD" userId="62fdd142-e65f-4288-909f-cbf92563e692" providerId="ADAL" clId="{C743192B-56DC-49BA-8F4B-26E91875F076}" dt="2024-12-28T21:46:37.900" v="666" actId="1076"/>
          <ac:spMkLst>
            <pc:docMk/>
            <pc:sldMk cId="3804343830" sldId="262"/>
            <ac:spMk id="2" creationId="{03C3362F-787B-AA73-59BC-00477FEADBF1}"/>
          </ac:spMkLst>
        </pc:spChg>
        <pc:spChg chg="mod">
          <ac:chgData name="MOHID ARSHAD" userId="62fdd142-e65f-4288-909f-cbf92563e692" providerId="ADAL" clId="{C743192B-56DC-49BA-8F4B-26E91875F076}" dt="2024-12-28T21:47:10.911" v="672" actId="207"/>
          <ac:spMkLst>
            <pc:docMk/>
            <pc:sldMk cId="3804343830" sldId="262"/>
            <ac:spMk id="3" creationId="{2DF7BEA0-5205-C8A3-7012-CB8CF491BF5A}"/>
          </ac:spMkLst>
        </pc:spChg>
        <pc:spChg chg="add">
          <ac:chgData name="MOHID ARSHAD" userId="62fdd142-e65f-4288-909f-cbf92563e692" providerId="ADAL" clId="{C743192B-56DC-49BA-8F4B-26E91875F076}" dt="2024-12-28T21:45:10.200" v="641" actId="26606"/>
          <ac:spMkLst>
            <pc:docMk/>
            <pc:sldMk cId="3804343830" sldId="262"/>
            <ac:spMk id="23" creationId="{04812C46-200A-4DEB-A05E-3ED6C68C2387}"/>
          </ac:spMkLst>
        </pc:spChg>
        <pc:spChg chg="add">
          <ac:chgData name="MOHID ARSHAD" userId="62fdd142-e65f-4288-909f-cbf92563e692" providerId="ADAL" clId="{C743192B-56DC-49BA-8F4B-26E91875F076}" dt="2024-12-28T21:45:10.200" v="641" actId="26606"/>
          <ac:spMkLst>
            <pc:docMk/>
            <pc:sldMk cId="3804343830" sldId="262"/>
            <ac:spMk id="25" creationId="{D1EA859B-E555-4109-94F3-6700E046E008}"/>
          </ac:spMkLst>
        </pc:spChg>
        <pc:picChg chg="add mod">
          <ac:chgData name="MOHID ARSHAD" userId="62fdd142-e65f-4288-909f-cbf92563e692" providerId="ADAL" clId="{C743192B-56DC-49BA-8F4B-26E91875F076}" dt="2024-12-28T21:46:57.112" v="670" actId="1076"/>
          <ac:picMkLst>
            <pc:docMk/>
            <pc:sldMk cId="3804343830" sldId="262"/>
            <ac:picMk id="17" creationId="{B059484B-E0C9-1AC9-1A19-E0F3C955EAB9}"/>
          </ac:picMkLst>
        </pc:picChg>
      </pc:sldChg>
      <pc:sldChg chg="addSp delSp modSp mod setBg modAnim">
        <pc:chgData name="MOHID ARSHAD" userId="62fdd142-e65f-4288-909f-cbf92563e692" providerId="ADAL" clId="{C743192B-56DC-49BA-8F4B-26E91875F076}" dt="2024-12-31T06:52:15.818" v="975"/>
        <pc:sldMkLst>
          <pc:docMk/>
          <pc:sldMk cId="2934556615" sldId="263"/>
        </pc:sldMkLst>
        <pc:spChg chg="mod ord">
          <ac:chgData name="MOHID ARSHAD" userId="62fdd142-e65f-4288-909f-cbf92563e692" providerId="ADAL" clId="{C743192B-56DC-49BA-8F4B-26E91875F076}" dt="2024-12-28T21:49:54.740" v="710" actId="1076"/>
          <ac:spMkLst>
            <pc:docMk/>
            <pc:sldMk cId="2934556615" sldId="263"/>
            <ac:spMk id="2" creationId="{C957D787-F1B9-C81D-350F-FDF2A48D2C3C}"/>
          </ac:spMkLst>
        </pc:spChg>
        <pc:spChg chg="mod">
          <ac:chgData name="MOHID ARSHAD" userId="62fdd142-e65f-4288-909f-cbf92563e692" providerId="ADAL" clId="{C743192B-56DC-49BA-8F4B-26E91875F076}" dt="2024-12-28T21:49:57.502" v="711" actId="1076"/>
          <ac:spMkLst>
            <pc:docMk/>
            <pc:sldMk cId="2934556615" sldId="263"/>
            <ac:spMk id="3" creationId="{B41F3077-B06F-C1B6-86B5-E0DA3B3C7D75}"/>
          </ac:spMkLst>
        </pc:spChg>
        <pc:spChg chg="add">
          <ac:chgData name="MOHID ARSHAD" userId="62fdd142-e65f-4288-909f-cbf92563e692" providerId="ADAL" clId="{C743192B-56DC-49BA-8F4B-26E91875F076}" dt="2024-12-28T21:49:00.695" v="694" actId="26606"/>
          <ac:spMkLst>
            <pc:docMk/>
            <pc:sldMk cId="2934556615" sldId="263"/>
            <ac:spMk id="18" creationId="{04812C46-200A-4DEB-A05E-3ED6C68C2387}"/>
          </ac:spMkLst>
        </pc:spChg>
        <pc:spChg chg="add">
          <ac:chgData name="MOHID ARSHAD" userId="62fdd142-e65f-4288-909f-cbf92563e692" providerId="ADAL" clId="{C743192B-56DC-49BA-8F4B-26E91875F076}" dt="2024-12-28T21:49:00.695" v="694" actId="26606"/>
          <ac:spMkLst>
            <pc:docMk/>
            <pc:sldMk cId="2934556615" sldId="263"/>
            <ac:spMk id="20" creationId="{D1EA859B-E555-4109-94F3-6700E046E008}"/>
          </ac:spMkLst>
        </pc:spChg>
        <pc:picChg chg="add mod">
          <ac:chgData name="MOHID ARSHAD" userId="62fdd142-e65f-4288-909f-cbf92563e692" providerId="ADAL" clId="{C743192B-56DC-49BA-8F4B-26E91875F076}" dt="2024-12-28T22:07:25.660" v="938" actId="14100"/>
          <ac:picMkLst>
            <pc:docMk/>
            <pc:sldMk cId="2934556615" sldId="263"/>
            <ac:picMk id="6" creationId="{F2A04390-F8BC-FBA2-754E-FB25CF7A01C6}"/>
          </ac:picMkLst>
        </pc:picChg>
      </pc:sldChg>
      <pc:sldChg chg="addSp delSp modSp mod setBg modAnim">
        <pc:chgData name="MOHID ARSHAD" userId="62fdd142-e65f-4288-909f-cbf92563e692" providerId="ADAL" clId="{C743192B-56DC-49BA-8F4B-26E91875F076}" dt="2024-12-31T06:52:43.587" v="981"/>
        <pc:sldMkLst>
          <pc:docMk/>
          <pc:sldMk cId="3401617778" sldId="264"/>
        </pc:sldMkLst>
        <pc:spChg chg="mod">
          <ac:chgData name="MOHID ARSHAD" userId="62fdd142-e65f-4288-909f-cbf92563e692" providerId="ADAL" clId="{C743192B-56DC-49BA-8F4B-26E91875F076}" dt="2024-12-28T22:07:50.076" v="942" actId="1076"/>
          <ac:spMkLst>
            <pc:docMk/>
            <pc:sldMk cId="3401617778" sldId="264"/>
            <ac:spMk id="2" creationId="{8AAF433E-425A-EE83-BDF1-452A0279124B}"/>
          </ac:spMkLst>
        </pc:spChg>
        <pc:spChg chg="mod ord">
          <ac:chgData name="MOHID ARSHAD" userId="62fdd142-e65f-4288-909f-cbf92563e692" providerId="ADAL" clId="{C743192B-56DC-49BA-8F4B-26E91875F076}" dt="2024-12-28T22:05:46.761" v="932" actId="255"/>
          <ac:spMkLst>
            <pc:docMk/>
            <pc:sldMk cId="3401617778" sldId="264"/>
            <ac:spMk id="3" creationId="{1FAB0047-D99D-4EE8-64E5-B26A0AC0AFFD}"/>
          </ac:spMkLst>
        </pc:spChg>
        <pc:spChg chg="add">
          <ac:chgData name="MOHID ARSHAD" userId="62fdd142-e65f-4288-909f-cbf92563e692" providerId="ADAL" clId="{C743192B-56DC-49BA-8F4B-26E91875F076}" dt="2024-12-28T22:03:21.034" v="898" actId="26606"/>
          <ac:spMkLst>
            <pc:docMk/>
            <pc:sldMk cId="3401617778" sldId="264"/>
            <ac:spMk id="38" creationId="{3ECBE1F1-D69B-4AFA-ABD5-8E41720EF6DE}"/>
          </ac:spMkLst>
        </pc:spChg>
        <pc:spChg chg="add">
          <ac:chgData name="MOHID ARSHAD" userId="62fdd142-e65f-4288-909f-cbf92563e692" providerId="ADAL" clId="{C743192B-56DC-49BA-8F4B-26E91875F076}" dt="2024-12-28T22:03:21.034" v="898" actId="26606"/>
          <ac:spMkLst>
            <pc:docMk/>
            <pc:sldMk cId="3401617778" sldId="264"/>
            <ac:spMk id="39" creationId="{603A6265-E10C-4B85-9C20-E75FCAF9CC63}"/>
          </ac:spMkLst>
        </pc:spChg>
        <pc:picChg chg="add mod ord">
          <ac:chgData name="MOHID ARSHAD" userId="62fdd142-e65f-4288-909f-cbf92563e692" providerId="ADAL" clId="{C743192B-56DC-49BA-8F4B-26E91875F076}" dt="2024-12-28T22:08:19.644" v="943"/>
          <ac:picMkLst>
            <pc:docMk/>
            <pc:sldMk cId="3401617778" sldId="264"/>
            <ac:picMk id="5" creationId="{5FBB9E72-8E86-ABD4-1C41-6ECF4AAFE196}"/>
          </ac:picMkLst>
        </pc:picChg>
      </pc:sldChg>
      <pc:sldChg chg="addSp delSp modSp mod setBg modAnim">
        <pc:chgData name="MOHID ARSHAD" userId="62fdd142-e65f-4288-909f-cbf92563e692" providerId="ADAL" clId="{C743192B-56DC-49BA-8F4B-26E91875F076}" dt="2024-12-31T06:52:40.381" v="980"/>
        <pc:sldMkLst>
          <pc:docMk/>
          <pc:sldMk cId="2325874888" sldId="265"/>
        </pc:sldMkLst>
        <pc:spChg chg="mod">
          <ac:chgData name="MOHID ARSHAD" userId="62fdd142-e65f-4288-909f-cbf92563e692" providerId="ADAL" clId="{C743192B-56DC-49BA-8F4B-26E91875F076}" dt="2024-12-28T21:58:57.618" v="843" actId="1076"/>
          <ac:spMkLst>
            <pc:docMk/>
            <pc:sldMk cId="2325874888" sldId="265"/>
            <ac:spMk id="2" creationId="{5CF64C2E-2573-1193-46C6-C77717E46BFE}"/>
          </ac:spMkLst>
        </pc:spChg>
        <pc:spChg chg="mod">
          <ac:chgData name="MOHID ARSHAD" userId="62fdd142-e65f-4288-909f-cbf92563e692" providerId="ADAL" clId="{C743192B-56DC-49BA-8F4B-26E91875F076}" dt="2024-12-28T21:59:29.098" v="849" actId="1076"/>
          <ac:spMkLst>
            <pc:docMk/>
            <pc:sldMk cId="2325874888" sldId="265"/>
            <ac:spMk id="3" creationId="{2C35CED1-C62E-2BA2-8424-BA8298E891C3}"/>
          </ac:spMkLst>
        </pc:spChg>
        <pc:spChg chg="add">
          <ac:chgData name="MOHID ARSHAD" userId="62fdd142-e65f-4288-909f-cbf92563e692" providerId="ADAL" clId="{C743192B-56DC-49BA-8F4B-26E91875F076}" dt="2024-12-28T21:56:58.900" v="818" actId="26606"/>
          <ac:spMkLst>
            <pc:docMk/>
            <pc:sldMk cId="2325874888" sldId="265"/>
            <ac:spMk id="16" creationId="{04812C46-200A-4DEB-A05E-3ED6C68C2387}"/>
          </ac:spMkLst>
        </pc:spChg>
        <pc:spChg chg="add">
          <ac:chgData name="MOHID ARSHAD" userId="62fdd142-e65f-4288-909f-cbf92563e692" providerId="ADAL" clId="{C743192B-56DC-49BA-8F4B-26E91875F076}" dt="2024-12-28T21:56:58.900" v="818" actId="26606"/>
          <ac:spMkLst>
            <pc:docMk/>
            <pc:sldMk cId="2325874888" sldId="265"/>
            <ac:spMk id="18" creationId="{D1EA859B-E555-4109-94F3-6700E046E008}"/>
          </ac:spMkLst>
        </pc:spChg>
        <pc:picChg chg="add mod">
          <ac:chgData name="MOHID ARSHAD" userId="62fdd142-e65f-4288-909f-cbf92563e692" providerId="ADAL" clId="{C743192B-56DC-49BA-8F4B-26E91875F076}" dt="2024-12-28T21:58:53.127" v="842" actId="1076"/>
          <ac:picMkLst>
            <pc:docMk/>
            <pc:sldMk cId="2325874888" sldId="265"/>
            <ac:picMk id="5" creationId="{5190D51A-90ED-67F4-1F94-F1529BD88293}"/>
          </ac:picMkLst>
        </pc:picChg>
      </pc:sldChg>
      <pc:sldChg chg="addSp delSp modSp mod setBg modAnim">
        <pc:chgData name="MOHID ARSHAD" userId="62fdd142-e65f-4288-909f-cbf92563e692" providerId="ADAL" clId="{C743192B-56DC-49BA-8F4B-26E91875F076}" dt="2024-12-31T06:52:37.453" v="979"/>
        <pc:sldMkLst>
          <pc:docMk/>
          <pc:sldMk cId="2969518323" sldId="266"/>
        </pc:sldMkLst>
        <pc:spChg chg="mod ord">
          <ac:chgData name="MOHID ARSHAD" userId="62fdd142-e65f-4288-909f-cbf92563e692" providerId="ADAL" clId="{C743192B-56DC-49BA-8F4B-26E91875F076}" dt="2024-12-28T21:54:41.474" v="751" actId="255"/>
          <ac:spMkLst>
            <pc:docMk/>
            <pc:sldMk cId="2969518323" sldId="266"/>
            <ac:spMk id="2" creationId="{A66A0884-822F-4642-2FEF-A6B0ED7E89B0}"/>
          </ac:spMkLst>
        </pc:spChg>
        <pc:spChg chg="mod">
          <ac:chgData name="MOHID ARSHAD" userId="62fdd142-e65f-4288-909f-cbf92563e692" providerId="ADAL" clId="{C743192B-56DC-49BA-8F4B-26E91875F076}" dt="2024-12-28T21:56:11.814" v="810" actId="2711"/>
          <ac:spMkLst>
            <pc:docMk/>
            <pc:sldMk cId="2969518323" sldId="266"/>
            <ac:spMk id="3" creationId="{152680FD-F475-A0F7-FEB5-8F7D3D6E1503}"/>
          </ac:spMkLst>
        </pc:spChg>
        <pc:spChg chg="add">
          <ac:chgData name="MOHID ARSHAD" userId="62fdd142-e65f-4288-909f-cbf92563e692" providerId="ADAL" clId="{C743192B-56DC-49BA-8F4B-26E91875F076}" dt="2024-12-28T21:52:54.222" v="735" actId="26606"/>
          <ac:spMkLst>
            <pc:docMk/>
            <pc:sldMk cId="2969518323" sldId="266"/>
            <ac:spMk id="30" creationId="{04812C46-200A-4DEB-A05E-3ED6C68C2387}"/>
          </ac:spMkLst>
        </pc:spChg>
        <pc:spChg chg="add">
          <ac:chgData name="MOHID ARSHAD" userId="62fdd142-e65f-4288-909f-cbf92563e692" providerId="ADAL" clId="{C743192B-56DC-49BA-8F4B-26E91875F076}" dt="2024-12-28T21:52:54.222" v="735" actId="26606"/>
          <ac:spMkLst>
            <pc:docMk/>
            <pc:sldMk cId="2969518323" sldId="266"/>
            <ac:spMk id="32" creationId="{D1EA859B-E555-4109-94F3-6700E046E008}"/>
          </ac:spMkLst>
        </pc:spChg>
        <pc:picChg chg="add mod ord">
          <ac:chgData name="MOHID ARSHAD" userId="62fdd142-e65f-4288-909f-cbf92563e692" providerId="ADAL" clId="{C743192B-56DC-49BA-8F4B-26E91875F076}" dt="2024-12-28T21:54:19.022" v="747" actId="14100"/>
          <ac:picMkLst>
            <pc:docMk/>
            <pc:sldMk cId="2969518323" sldId="266"/>
            <ac:picMk id="5" creationId="{121ED145-0C7E-52D6-E919-537969F0316F}"/>
          </ac:picMkLst>
        </pc:picChg>
      </pc:sldChg>
      <pc:sldChg chg="addSp delSp modSp mod setBg modAnim">
        <pc:chgData name="MOHID ARSHAD" userId="62fdd142-e65f-4288-909f-cbf92563e692" providerId="ADAL" clId="{C743192B-56DC-49BA-8F4B-26E91875F076}" dt="2024-12-31T06:52:30.212" v="977"/>
        <pc:sldMkLst>
          <pc:docMk/>
          <pc:sldMk cId="747972227" sldId="267"/>
        </pc:sldMkLst>
        <pc:spChg chg="mod">
          <ac:chgData name="MOHID ARSHAD" userId="62fdd142-e65f-4288-909f-cbf92563e692" providerId="ADAL" clId="{C743192B-56DC-49BA-8F4B-26E91875F076}" dt="2024-12-28T21:52:06.368" v="718" actId="1076"/>
          <ac:spMkLst>
            <pc:docMk/>
            <pc:sldMk cId="747972227" sldId="267"/>
            <ac:spMk id="2" creationId="{BFB2157A-C5A5-FFF3-B415-F349E119C3FF}"/>
          </ac:spMkLst>
        </pc:spChg>
        <pc:spChg chg="mod">
          <ac:chgData name="MOHID ARSHAD" userId="62fdd142-e65f-4288-909f-cbf92563e692" providerId="ADAL" clId="{C743192B-56DC-49BA-8F4B-26E91875F076}" dt="2024-12-28T21:52:22.826" v="728" actId="20577"/>
          <ac:spMkLst>
            <pc:docMk/>
            <pc:sldMk cId="747972227" sldId="267"/>
            <ac:spMk id="3" creationId="{D0596E17-CD24-1DE0-73D1-89EE4EC83148}"/>
          </ac:spMkLst>
        </pc:spChg>
        <pc:spChg chg="add">
          <ac:chgData name="MOHID ARSHAD" userId="62fdd142-e65f-4288-909f-cbf92563e692" providerId="ADAL" clId="{C743192B-56DC-49BA-8F4B-26E91875F076}" dt="2024-12-28T21:50:50.554" v="712" actId="26606"/>
          <ac:spMkLst>
            <pc:docMk/>
            <pc:sldMk cId="747972227" sldId="267"/>
            <ac:spMk id="12" creationId="{74751229-0244-4FBB-BED1-407467F4C951}"/>
          </ac:spMkLst>
        </pc:spChg>
        <pc:picChg chg="add">
          <ac:chgData name="MOHID ARSHAD" userId="62fdd142-e65f-4288-909f-cbf92563e692" providerId="ADAL" clId="{C743192B-56DC-49BA-8F4B-26E91875F076}" dt="2024-12-28T21:50:50.554" v="712" actId="26606"/>
          <ac:picMkLst>
            <pc:docMk/>
            <pc:sldMk cId="747972227" sldId="267"/>
            <ac:picMk id="9" creationId="{F17047BB-7D40-41C2-A5C8-A98CE30CD8CD}"/>
          </ac:picMkLst>
        </pc:picChg>
      </pc:sldChg>
      <pc:sldChg chg="addSp delSp modSp new mod modMedia setBg addAnim delAnim modAnim">
        <pc:chgData name="MOHID ARSHAD" userId="62fdd142-e65f-4288-909f-cbf92563e692" providerId="ADAL" clId="{C743192B-56DC-49BA-8F4B-26E91875F076}" dt="2024-12-31T07:15:16.355" v="1471" actId="255"/>
        <pc:sldMkLst>
          <pc:docMk/>
          <pc:sldMk cId="1260443596" sldId="268"/>
        </pc:sldMkLst>
        <pc:spChg chg="mod">
          <ac:chgData name="MOHID ARSHAD" userId="62fdd142-e65f-4288-909f-cbf92563e692" providerId="ADAL" clId="{C743192B-56DC-49BA-8F4B-26E91875F076}" dt="2024-12-31T07:13:02.472" v="1312" actId="1076"/>
          <ac:spMkLst>
            <pc:docMk/>
            <pc:sldMk cId="1260443596" sldId="268"/>
            <ac:spMk id="2" creationId="{B17D2460-1BE5-F112-5D34-309EE87416D9}"/>
          </ac:spMkLst>
        </pc:spChg>
        <pc:spChg chg="mod">
          <ac:chgData name="MOHID ARSHAD" userId="62fdd142-e65f-4288-909f-cbf92563e692" providerId="ADAL" clId="{C743192B-56DC-49BA-8F4B-26E91875F076}" dt="2024-12-31T07:15:16.355" v="1471" actId="255"/>
          <ac:spMkLst>
            <pc:docMk/>
            <pc:sldMk cId="1260443596" sldId="268"/>
            <ac:spMk id="3" creationId="{48CD3B1D-C8E9-1323-F7AD-BFE160E416C9}"/>
          </ac:spMkLst>
        </pc:spChg>
        <pc:spChg chg="add del">
          <ac:chgData name="MOHID ARSHAD" userId="62fdd142-e65f-4288-909f-cbf92563e692" providerId="ADAL" clId="{C743192B-56DC-49BA-8F4B-26E91875F076}" dt="2024-12-31T07:01:45.145" v="1139" actId="26606"/>
          <ac:spMkLst>
            <pc:docMk/>
            <pc:sldMk cId="1260443596" sldId="268"/>
            <ac:spMk id="9" creationId="{C1DD1A8A-57D5-4A81-AD04-532B043C5611}"/>
          </ac:spMkLst>
        </pc:spChg>
        <pc:spChg chg="add del">
          <ac:chgData name="MOHID ARSHAD" userId="62fdd142-e65f-4288-909f-cbf92563e692" providerId="ADAL" clId="{C743192B-56DC-49BA-8F4B-26E91875F076}" dt="2024-12-31T07:01:45.145" v="1139" actId="26606"/>
          <ac:spMkLst>
            <pc:docMk/>
            <pc:sldMk cId="1260443596" sldId="268"/>
            <ac:spMk id="11" creationId="{007891EC-4501-44ED-A8C8-B11B6DB767AB}"/>
          </ac:spMkLst>
        </pc:spChg>
        <pc:spChg chg="add del">
          <ac:chgData name="MOHID ARSHAD" userId="62fdd142-e65f-4288-909f-cbf92563e692" providerId="ADAL" clId="{C743192B-56DC-49BA-8F4B-26E91875F076}" dt="2024-12-31T07:02:29.406" v="1171" actId="26606"/>
          <ac:spMkLst>
            <pc:docMk/>
            <pc:sldMk cId="1260443596" sldId="268"/>
            <ac:spMk id="16" creationId="{8555C5B3-193A-4749-9AFD-682E53CDDE8F}"/>
          </ac:spMkLst>
        </pc:spChg>
        <pc:spChg chg="add del">
          <ac:chgData name="MOHID ARSHAD" userId="62fdd142-e65f-4288-909f-cbf92563e692" providerId="ADAL" clId="{C743192B-56DC-49BA-8F4B-26E91875F076}" dt="2024-12-31T07:02:29.406" v="1171" actId="26606"/>
          <ac:spMkLst>
            <pc:docMk/>
            <pc:sldMk cId="1260443596" sldId="268"/>
            <ac:spMk id="18" creationId="{2EAE06A6-F76A-41C9-827A-C561B004485C}"/>
          </ac:spMkLst>
        </pc:spChg>
        <pc:spChg chg="add del">
          <ac:chgData name="MOHID ARSHAD" userId="62fdd142-e65f-4288-909f-cbf92563e692" providerId="ADAL" clId="{C743192B-56DC-49BA-8F4B-26E91875F076}" dt="2024-12-31T07:02:29.406" v="1171" actId="26606"/>
          <ac:spMkLst>
            <pc:docMk/>
            <pc:sldMk cId="1260443596" sldId="268"/>
            <ac:spMk id="20" creationId="{89F9D4E8-0639-444B-949B-9518585061AF}"/>
          </ac:spMkLst>
        </pc:spChg>
        <pc:spChg chg="add del">
          <ac:chgData name="MOHID ARSHAD" userId="62fdd142-e65f-4288-909f-cbf92563e692" providerId="ADAL" clId="{C743192B-56DC-49BA-8F4B-26E91875F076}" dt="2024-12-31T07:02:29.406" v="1171" actId="26606"/>
          <ac:spMkLst>
            <pc:docMk/>
            <pc:sldMk cId="1260443596" sldId="268"/>
            <ac:spMk id="22" creationId="{7E3DA7A2-ED70-4BBA-AB72-00AD461FA405}"/>
          </ac:spMkLst>
        </pc:spChg>
        <pc:spChg chg="add del">
          <ac:chgData name="MOHID ARSHAD" userId="62fdd142-e65f-4288-909f-cbf92563e692" providerId="ADAL" clId="{C743192B-56DC-49BA-8F4B-26E91875F076}" dt="2024-12-31T07:02:29.406" v="1171" actId="26606"/>
          <ac:spMkLst>
            <pc:docMk/>
            <pc:sldMk cId="1260443596" sldId="268"/>
            <ac:spMk id="24" creationId="{FC485432-3647-4218-B5D3-15D3FA222B13}"/>
          </ac:spMkLst>
        </pc:spChg>
        <pc:spChg chg="add del">
          <ac:chgData name="MOHID ARSHAD" userId="62fdd142-e65f-4288-909f-cbf92563e692" providerId="ADAL" clId="{C743192B-56DC-49BA-8F4B-26E91875F076}" dt="2024-12-31T07:02:29.406" v="1171" actId="26606"/>
          <ac:spMkLst>
            <pc:docMk/>
            <pc:sldMk cId="1260443596" sldId="268"/>
            <ac:spMk id="26" creationId="{F4AFDDCA-6ABA-4D23-8A5C-1BF0F4308148}"/>
          </ac:spMkLst>
        </pc:spChg>
        <pc:spChg chg="add del">
          <ac:chgData name="MOHID ARSHAD" userId="62fdd142-e65f-4288-909f-cbf92563e692" providerId="ADAL" clId="{C743192B-56DC-49BA-8F4B-26E91875F076}" dt="2024-12-31T07:08:51.891" v="1258" actId="26606"/>
          <ac:spMkLst>
            <pc:docMk/>
            <pc:sldMk cId="1260443596" sldId="268"/>
            <ac:spMk id="31" creationId="{A8384FB5-9ADC-4DDC-881B-597D56F5B15D}"/>
          </ac:spMkLst>
        </pc:spChg>
        <pc:spChg chg="add del">
          <ac:chgData name="MOHID ARSHAD" userId="62fdd142-e65f-4288-909f-cbf92563e692" providerId="ADAL" clId="{C743192B-56DC-49BA-8F4B-26E91875F076}" dt="2024-12-31T07:08:51.891" v="1258" actId="26606"/>
          <ac:spMkLst>
            <pc:docMk/>
            <pc:sldMk cId="1260443596" sldId="268"/>
            <ac:spMk id="33" creationId="{BC05CA36-AD6A-4ABF-9A05-52E5A143D2BB}"/>
          </ac:spMkLst>
        </pc:spChg>
        <pc:spChg chg="add del">
          <ac:chgData name="MOHID ARSHAD" userId="62fdd142-e65f-4288-909f-cbf92563e692" providerId="ADAL" clId="{C743192B-56DC-49BA-8F4B-26E91875F076}" dt="2024-12-31T07:08:51.891" v="1258" actId="26606"/>
          <ac:spMkLst>
            <pc:docMk/>
            <pc:sldMk cId="1260443596" sldId="268"/>
            <ac:spMk id="35" creationId="{D4331EE8-85A4-4588-8D9E-70E534D477DB}"/>
          </ac:spMkLst>
        </pc:spChg>
        <pc:spChg chg="add del">
          <ac:chgData name="MOHID ARSHAD" userId="62fdd142-e65f-4288-909f-cbf92563e692" providerId="ADAL" clId="{C743192B-56DC-49BA-8F4B-26E91875F076}" dt="2024-12-31T07:08:51.891" v="1258" actId="26606"/>
          <ac:spMkLst>
            <pc:docMk/>
            <pc:sldMk cId="1260443596" sldId="268"/>
            <ac:spMk id="37" creationId="{49D6C862-61CC-4B46-8080-96583D653BAB}"/>
          </ac:spMkLst>
        </pc:spChg>
        <pc:spChg chg="add del">
          <ac:chgData name="MOHID ARSHAD" userId="62fdd142-e65f-4288-909f-cbf92563e692" providerId="ADAL" clId="{C743192B-56DC-49BA-8F4B-26E91875F076}" dt="2024-12-31T07:08:51.891" v="1258" actId="26606"/>
          <ac:spMkLst>
            <pc:docMk/>
            <pc:sldMk cId="1260443596" sldId="268"/>
            <ac:spMk id="39" creationId="{E37EECFC-A684-4391-AE85-4CDAF5565F61}"/>
          </ac:spMkLst>
        </pc:spChg>
        <pc:spChg chg="add del">
          <ac:chgData name="MOHID ARSHAD" userId="62fdd142-e65f-4288-909f-cbf92563e692" providerId="ADAL" clId="{C743192B-56DC-49BA-8F4B-26E91875F076}" dt="2024-12-31T07:09:30.131" v="1302" actId="26606"/>
          <ac:spMkLst>
            <pc:docMk/>
            <pc:sldMk cId="1260443596" sldId="268"/>
            <ac:spMk id="45" creationId="{676A1B86-DC99-46B9-B5AA-A7E928EA9CF7}"/>
          </ac:spMkLst>
        </pc:spChg>
        <pc:spChg chg="add del">
          <ac:chgData name="MOHID ARSHAD" userId="62fdd142-e65f-4288-909f-cbf92563e692" providerId="ADAL" clId="{C743192B-56DC-49BA-8F4B-26E91875F076}" dt="2024-12-31T07:09:30.131" v="1302" actId="26606"/>
          <ac:spMkLst>
            <pc:docMk/>
            <pc:sldMk cId="1260443596" sldId="268"/>
            <ac:spMk id="47" creationId="{E9304FFE-74E9-4316-B822-F35A685E2D09}"/>
          </ac:spMkLst>
        </pc:spChg>
        <pc:spChg chg="add">
          <ac:chgData name="MOHID ARSHAD" userId="62fdd142-e65f-4288-909f-cbf92563e692" providerId="ADAL" clId="{C743192B-56DC-49BA-8F4B-26E91875F076}" dt="2024-12-31T07:09:30.131" v="1302" actId="26606"/>
          <ac:spMkLst>
            <pc:docMk/>
            <pc:sldMk cId="1260443596" sldId="268"/>
            <ac:spMk id="52" creationId="{E91DC736-0EF8-4F87-9146-EBF1D2EE4D3D}"/>
          </ac:spMkLst>
        </pc:spChg>
        <pc:spChg chg="add">
          <ac:chgData name="MOHID ARSHAD" userId="62fdd142-e65f-4288-909f-cbf92563e692" providerId="ADAL" clId="{C743192B-56DC-49BA-8F4B-26E91875F076}" dt="2024-12-31T07:09:30.131" v="1302" actId="26606"/>
          <ac:spMkLst>
            <pc:docMk/>
            <pc:sldMk cId="1260443596" sldId="268"/>
            <ac:spMk id="54" creationId="{097CD68E-23E3-4007-8847-CD0944C4F7BE}"/>
          </ac:spMkLst>
        </pc:spChg>
        <pc:spChg chg="add">
          <ac:chgData name="MOHID ARSHAD" userId="62fdd142-e65f-4288-909f-cbf92563e692" providerId="ADAL" clId="{C743192B-56DC-49BA-8F4B-26E91875F076}" dt="2024-12-31T07:09:30.131" v="1302" actId="26606"/>
          <ac:spMkLst>
            <pc:docMk/>
            <pc:sldMk cId="1260443596" sldId="268"/>
            <ac:spMk id="56" creationId="{AF2F604E-43BE-4DC3-B983-E071523364F8}"/>
          </ac:spMkLst>
        </pc:spChg>
        <pc:spChg chg="add">
          <ac:chgData name="MOHID ARSHAD" userId="62fdd142-e65f-4288-909f-cbf92563e692" providerId="ADAL" clId="{C743192B-56DC-49BA-8F4B-26E91875F076}" dt="2024-12-31T07:09:30.131" v="1302" actId="26606"/>
          <ac:spMkLst>
            <pc:docMk/>
            <pc:sldMk cId="1260443596" sldId="268"/>
            <ac:spMk id="58" creationId="{08C9B587-E65E-4B52-B37C-ABEBB6E87928}"/>
          </ac:spMkLst>
        </pc:spChg>
        <pc:picChg chg="add del mod ord">
          <ac:chgData name="MOHID ARSHAD" userId="62fdd142-e65f-4288-909f-cbf92563e692" providerId="ADAL" clId="{C743192B-56DC-49BA-8F4B-26E91875F076}" dt="2024-12-31T07:04:47.912" v="1172" actId="478"/>
          <ac:picMkLst>
            <pc:docMk/>
            <pc:sldMk cId="1260443596" sldId="268"/>
            <ac:picMk id="5" creationId="{987646BA-724D-7932-013E-5FE33258BFBF}"/>
          </ac:picMkLst>
        </pc:picChg>
        <pc:picChg chg="add mod ord">
          <ac:chgData name="MOHID ARSHAD" userId="62fdd142-e65f-4288-909f-cbf92563e692" providerId="ADAL" clId="{C743192B-56DC-49BA-8F4B-26E91875F076}" dt="2024-12-31T07:09:30.131" v="1302" actId="26606"/>
          <ac:picMkLst>
            <pc:docMk/>
            <pc:sldMk cId="1260443596" sldId="268"/>
            <ac:picMk id="41" creationId="{5A2BE439-8F3D-1664-E95C-A827A71C50DD}"/>
          </ac:picMkLst>
        </pc:picChg>
      </pc:sldChg>
      <pc:sldChg chg="new del">
        <pc:chgData name="MOHID ARSHAD" userId="62fdd142-e65f-4288-909f-cbf92563e692" providerId="ADAL" clId="{C743192B-56DC-49BA-8F4B-26E91875F076}" dt="2024-12-31T07:37:45.221" v="1512" actId="680"/>
        <pc:sldMkLst>
          <pc:docMk/>
          <pc:sldMk cId="2488320466" sldId="269"/>
        </pc:sldMkLst>
      </pc:sldChg>
      <pc:sldChg chg="addSp delSp modSp new mod">
        <pc:chgData name="MOHID ARSHAD" userId="62fdd142-e65f-4288-909f-cbf92563e692" providerId="ADAL" clId="{C743192B-56DC-49BA-8F4B-26E91875F076}" dt="2024-12-31T08:08:38.830" v="1702" actId="1076"/>
        <pc:sldMkLst>
          <pc:docMk/>
          <pc:sldMk cId="3288028266" sldId="269"/>
        </pc:sldMkLst>
        <pc:spChg chg="add mod">
          <ac:chgData name="MOHID ARSHAD" userId="62fdd142-e65f-4288-909f-cbf92563e692" providerId="ADAL" clId="{C743192B-56DC-49BA-8F4B-26E91875F076}" dt="2024-12-31T08:08:38.830" v="1702" actId="1076"/>
          <ac:spMkLst>
            <pc:docMk/>
            <pc:sldMk cId="3288028266" sldId="269"/>
            <ac:spMk id="6" creationId="{981FB989-F728-2095-B413-56ADD1E11D8B}"/>
          </ac:spMkLst>
        </pc:spChg>
        <pc:picChg chg="add mod">
          <ac:chgData name="MOHID ARSHAD" userId="62fdd142-e65f-4288-909f-cbf92563e692" providerId="ADAL" clId="{C743192B-56DC-49BA-8F4B-26E91875F076}" dt="2024-12-31T08:08:16.763" v="1694" actId="1076"/>
          <ac:picMkLst>
            <pc:docMk/>
            <pc:sldMk cId="3288028266" sldId="269"/>
            <ac:picMk id="3" creationId="{92FE162A-47DC-B183-D2B9-AE58AD89AA6A}"/>
          </ac:picMkLst>
        </pc:picChg>
        <pc:picChg chg="add del mod modCrop">
          <ac:chgData name="MOHID ARSHAD" userId="62fdd142-e65f-4288-909f-cbf92563e692" providerId="ADAL" clId="{C743192B-56DC-49BA-8F4B-26E91875F076}" dt="2024-12-31T07:53:16.521" v="1596" actId="21"/>
          <ac:picMkLst>
            <pc:docMk/>
            <pc:sldMk cId="3288028266" sldId="269"/>
            <ac:picMk id="5" creationId="{163EDBCD-98BD-C6F3-06DA-D6DBDD8C5D46}"/>
          </ac:picMkLst>
        </pc:picChg>
        <pc:picChg chg="add mod">
          <ac:chgData name="MOHID ARSHAD" userId="62fdd142-e65f-4288-909f-cbf92563e692" providerId="ADAL" clId="{C743192B-56DC-49BA-8F4B-26E91875F076}" dt="2024-12-31T08:08:05.715" v="1691" actId="1076"/>
          <ac:picMkLst>
            <pc:docMk/>
            <pc:sldMk cId="3288028266" sldId="269"/>
            <ac:picMk id="8" creationId="{6B0FD78B-5152-34BA-F2AF-A256CFCDEED7}"/>
          </ac:picMkLst>
        </pc:picChg>
      </pc:sldChg>
      <pc:sldChg chg="addSp delSp modSp new mod setBg">
        <pc:chgData name="MOHID ARSHAD" userId="62fdd142-e65f-4288-909f-cbf92563e692" providerId="ADAL" clId="{C743192B-56DC-49BA-8F4B-26E91875F076}" dt="2024-12-31T08:19:31.192" v="1728" actId="1076"/>
        <pc:sldMkLst>
          <pc:docMk/>
          <pc:sldMk cId="717382283" sldId="270"/>
        </pc:sldMkLst>
        <pc:spChg chg="del mod">
          <ac:chgData name="MOHID ARSHAD" userId="62fdd142-e65f-4288-909f-cbf92563e692" providerId="ADAL" clId="{C743192B-56DC-49BA-8F4B-26E91875F076}" dt="2024-12-31T07:46:21.158" v="1548" actId="21"/>
          <ac:spMkLst>
            <pc:docMk/>
            <pc:sldMk cId="717382283" sldId="270"/>
            <ac:spMk id="2" creationId="{981FB989-F728-2095-B413-56ADD1E11D8B}"/>
          </ac:spMkLst>
        </pc:spChg>
        <pc:spChg chg="del">
          <ac:chgData name="MOHID ARSHAD" userId="62fdd142-e65f-4288-909f-cbf92563e692" providerId="ADAL" clId="{C743192B-56DC-49BA-8F4B-26E91875F076}" dt="2024-12-31T07:43:18.912" v="1542" actId="478"/>
          <ac:spMkLst>
            <pc:docMk/>
            <pc:sldMk cId="717382283" sldId="270"/>
            <ac:spMk id="3" creationId="{16697D9D-94DE-C09F-4F84-79673FF73A8F}"/>
          </ac:spMkLst>
        </pc:spChg>
        <pc:spChg chg="add del mod">
          <ac:chgData name="MOHID ARSHAD" userId="62fdd142-e65f-4288-909f-cbf92563e692" providerId="ADAL" clId="{C743192B-56DC-49BA-8F4B-26E91875F076}" dt="2024-12-31T07:52:14.444" v="1590"/>
          <ac:spMkLst>
            <pc:docMk/>
            <pc:sldMk cId="717382283" sldId="270"/>
            <ac:spMk id="5" creationId="{6D407481-888E-9672-BB2A-873D053B7A9B}"/>
          </ac:spMkLst>
        </pc:spChg>
        <pc:spChg chg="add mod ord">
          <ac:chgData name="MOHID ARSHAD" userId="62fdd142-e65f-4288-909f-cbf92563e692" providerId="ADAL" clId="{C743192B-56DC-49BA-8F4B-26E91875F076}" dt="2024-12-31T08:19:31.192" v="1728" actId="1076"/>
          <ac:spMkLst>
            <pc:docMk/>
            <pc:sldMk cId="717382283" sldId="270"/>
            <ac:spMk id="6" creationId="{E1CCAB36-033D-3ABE-262D-AAEE84640775}"/>
          </ac:spMkLst>
        </pc:spChg>
        <pc:spChg chg="add del">
          <ac:chgData name="MOHID ARSHAD" userId="62fdd142-e65f-4288-909f-cbf92563e692" providerId="ADAL" clId="{C743192B-56DC-49BA-8F4B-26E91875F076}" dt="2024-12-31T08:06:32.822" v="1665" actId="26606"/>
          <ac:spMkLst>
            <pc:docMk/>
            <pc:sldMk cId="717382283" sldId="270"/>
            <ac:spMk id="9" creationId="{47942995-B07F-4636-9A06-C6A104B260A8}"/>
          </ac:spMkLst>
        </pc:spChg>
        <pc:spChg chg="add mod">
          <ac:chgData name="MOHID ARSHAD" userId="62fdd142-e65f-4288-909f-cbf92563e692" providerId="ADAL" clId="{C743192B-56DC-49BA-8F4B-26E91875F076}" dt="2024-12-31T08:06:06.477" v="1662"/>
          <ac:spMkLst>
            <pc:docMk/>
            <pc:sldMk cId="717382283" sldId="270"/>
            <ac:spMk id="10" creationId="{28FE310F-054D-BF6D-DAA9-A99C4A13EF71}"/>
          </ac:spMkLst>
        </pc:spChg>
        <pc:spChg chg="add del">
          <ac:chgData name="MOHID ARSHAD" userId="62fdd142-e65f-4288-909f-cbf92563e692" providerId="ADAL" clId="{C743192B-56DC-49BA-8F4B-26E91875F076}" dt="2024-12-31T07:54:34.575" v="1614" actId="26606"/>
          <ac:spMkLst>
            <pc:docMk/>
            <pc:sldMk cId="717382283" sldId="270"/>
            <ac:spMk id="12" creationId="{D12DDE76-C203-4047-9998-63900085B5E8}"/>
          </ac:spMkLst>
        </pc:spChg>
        <pc:spChg chg="add del">
          <ac:chgData name="MOHID ARSHAD" userId="62fdd142-e65f-4288-909f-cbf92563e692" providerId="ADAL" clId="{C743192B-56DC-49BA-8F4B-26E91875F076}" dt="2024-12-31T08:06:32.822" v="1665" actId="26606"/>
          <ac:spMkLst>
            <pc:docMk/>
            <pc:sldMk cId="717382283" sldId="270"/>
            <ac:spMk id="19" creationId="{B81933D1-5615-42C7-9C0B-4EB7105CCE2D}"/>
          </ac:spMkLst>
        </pc:spChg>
        <pc:spChg chg="add del">
          <ac:chgData name="MOHID ARSHAD" userId="62fdd142-e65f-4288-909f-cbf92563e692" providerId="ADAL" clId="{C743192B-56DC-49BA-8F4B-26E91875F076}" dt="2024-12-31T08:06:32.822" v="1665" actId="26606"/>
          <ac:spMkLst>
            <pc:docMk/>
            <pc:sldMk cId="717382283" sldId="270"/>
            <ac:spMk id="21" creationId="{19C9EAEA-39D0-4B0E-A0EB-51E7B26740B1}"/>
          </ac:spMkLst>
        </pc:spChg>
        <pc:spChg chg="add">
          <ac:chgData name="MOHID ARSHAD" userId="62fdd142-e65f-4288-909f-cbf92563e692" providerId="ADAL" clId="{C743192B-56DC-49BA-8F4B-26E91875F076}" dt="2024-12-31T08:06:32.822" v="1665" actId="26606"/>
          <ac:spMkLst>
            <pc:docMk/>
            <pc:sldMk cId="717382283" sldId="270"/>
            <ac:spMk id="26" creationId="{50CEED20-A22C-4FC3-BC0E-F4FE53FDEB97}"/>
          </ac:spMkLst>
        </pc:spChg>
        <pc:spChg chg="add">
          <ac:chgData name="MOHID ARSHAD" userId="62fdd142-e65f-4288-909f-cbf92563e692" providerId="ADAL" clId="{C743192B-56DC-49BA-8F4B-26E91875F076}" dt="2024-12-31T08:06:32.822" v="1665" actId="26606"/>
          <ac:spMkLst>
            <pc:docMk/>
            <pc:sldMk cId="717382283" sldId="270"/>
            <ac:spMk id="33" creationId="{19C9EAEA-39D0-4B0E-A0EB-51E7B26740B1}"/>
          </ac:spMkLst>
        </pc:spChg>
        <pc:spChg chg="add">
          <ac:chgData name="MOHID ARSHAD" userId="62fdd142-e65f-4288-909f-cbf92563e692" providerId="ADAL" clId="{C743192B-56DC-49BA-8F4B-26E91875F076}" dt="2024-12-31T08:06:32.822" v="1665" actId="26606"/>
          <ac:spMkLst>
            <pc:docMk/>
            <pc:sldMk cId="717382283" sldId="270"/>
            <ac:spMk id="35" creationId="{3873B707-463F-40B0-8227-E8CC6C67EB25}"/>
          </ac:spMkLst>
        </pc:spChg>
        <pc:grpChg chg="add del">
          <ac:chgData name="MOHID ARSHAD" userId="62fdd142-e65f-4288-909f-cbf92563e692" providerId="ADAL" clId="{C743192B-56DC-49BA-8F4B-26E91875F076}" dt="2024-12-31T08:06:32.822" v="1665" actId="26606"/>
          <ac:grpSpMkLst>
            <pc:docMk/>
            <pc:sldMk cId="717382283" sldId="270"/>
            <ac:grpSpMk id="14" creationId="{032D8612-31EB-44CF-A1D0-14FD4C705424}"/>
          </ac:grpSpMkLst>
        </pc:grpChg>
        <pc:grpChg chg="add">
          <ac:chgData name="MOHID ARSHAD" userId="62fdd142-e65f-4288-909f-cbf92563e692" providerId="ADAL" clId="{C743192B-56DC-49BA-8F4B-26E91875F076}" dt="2024-12-31T08:06:32.822" v="1665" actId="26606"/>
          <ac:grpSpMkLst>
            <pc:docMk/>
            <pc:sldMk cId="717382283" sldId="270"/>
            <ac:grpSpMk id="28" creationId="{032D8612-31EB-44CF-A1D0-14FD4C705424}"/>
          </ac:grpSpMkLst>
        </pc:grpChg>
        <pc:picChg chg="add mod modCrop">
          <ac:chgData name="MOHID ARSHAD" userId="62fdd142-e65f-4288-909f-cbf92563e692" providerId="ADAL" clId="{C743192B-56DC-49BA-8F4B-26E91875F076}" dt="2024-12-31T08:19:26.996" v="1727" actId="1076"/>
          <ac:picMkLst>
            <pc:docMk/>
            <pc:sldMk cId="717382283" sldId="270"/>
            <ac:picMk id="7" creationId="{163EDBCD-98BD-C6F3-06DA-D6DBDD8C5D46}"/>
          </ac:picMkLst>
        </pc:picChg>
        <pc:picChg chg="add mod">
          <ac:chgData name="MOHID ARSHAD" userId="62fdd142-e65f-4288-909f-cbf92563e692" providerId="ADAL" clId="{C743192B-56DC-49BA-8F4B-26E91875F076}" dt="2024-12-31T08:06:06.477" v="1662"/>
          <ac:picMkLst>
            <pc:docMk/>
            <pc:sldMk cId="717382283" sldId="270"/>
            <ac:picMk id="8" creationId="{7FCEA6A7-7C4F-29C6-2BB5-845D4CCC952B}"/>
          </ac:picMkLst>
        </pc:picChg>
        <pc:picChg chg="add mod">
          <ac:chgData name="MOHID ARSHAD" userId="62fdd142-e65f-4288-909f-cbf92563e692" providerId="ADAL" clId="{C743192B-56DC-49BA-8F4B-26E91875F076}" dt="2024-12-31T08:06:06.477" v="1662"/>
          <ac:picMkLst>
            <pc:docMk/>
            <pc:sldMk cId="717382283" sldId="270"/>
            <ac:picMk id="11" creationId="{4F0DDAC5-7E04-B727-F974-44BC7687281F}"/>
          </ac:picMkLst>
        </pc:picChg>
      </pc:sldChg>
      <pc:sldChg chg="new del">
        <pc:chgData name="MOHID ARSHAD" userId="62fdd142-e65f-4288-909f-cbf92563e692" providerId="ADAL" clId="{C743192B-56DC-49BA-8F4B-26E91875F076}" dt="2024-12-31T07:40:38.860" v="1530" actId="680"/>
        <pc:sldMkLst>
          <pc:docMk/>
          <pc:sldMk cId="2855165624" sldId="270"/>
        </pc:sldMkLst>
      </pc:sldChg>
      <pc:sldChg chg="addSp delSp modSp new mod setBg">
        <pc:chgData name="MOHID ARSHAD" userId="62fdd142-e65f-4288-909f-cbf92563e692" providerId="ADAL" clId="{C743192B-56DC-49BA-8F4B-26E91875F076}" dt="2024-12-31T08:21:21.990" v="1751" actId="1076"/>
        <pc:sldMkLst>
          <pc:docMk/>
          <pc:sldMk cId="2882312850" sldId="271"/>
        </pc:sldMkLst>
        <pc:spChg chg="mod">
          <ac:chgData name="MOHID ARSHAD" userId="62fdd142-e65f-4288-909f-cbf92563e692" providerId="ADAL" clId="{C743192B-56DC-49BA-8F4B-26E91875F076}" dt="2024-12-31T08:21:21.990" v="1751" actId="1076"/>
          <ac:spMkLst>
            <pc:docMk/>
            <pc:sldMk cId="2882312850" sldId="271"/>
            <ac:spMk id="2" creationId="{9E86C74D-B044-C76E-57CF-FA81C14EB80B}"/>
          </ac:spMkLst>
        </pc:spChg>
        <pc:spChg chg="del mod ord">
          <ac:chgData name="MOHID ARSHAD" userId="62fdd142-e65f-4288-909f-cbf92563e692" providerId="ADAL" clId="{C743192B-56DC-49BA-8F4B-26E91875F076}" dt="2024-12-31T08:20:27.373" v="1737" actId="478"/>
          <ac:spMkLst>
            <pc:docMk/>
            <pc:sldMk cId="2882312850" sldId="271"/>
            <ac:spMk id="3" creationId="{C39707F9-656D-6777-AC93-2B4AD1E4EFDF}"/>
          </ac:spMkLst>
        </pc:spChg>
        <pc:spChg chg="add del mod">
          <ac:chgData name="MOHID ARSHAD" userId="62fdd142-e65f-4288-909f-cbf92563e692" providerId="ADAL" clId="{C743192B-56DC-49BA-8F4B-26E91875F076}" dt="2024-12-31T08:20:22.304" v="1736" actId="26606"/>
          <ac:spMkLst>
            <pc:docMk/>
            <pc:sldMk cId="2882312850" sldId="271"/>
            <ac:spMk id="4" creationId="{83D7EACD-1D04-006A-1E53-FBA233FC7F2E}"/>
          </ac:spMkLst>
        </pc:spChg>
        <pc:spChg chg="mod">
          <ac:chgData name="MOHID ARSHAD" userId="62fdd142-e65f-4288-909f-cbf92563e692" providerId="ADAL" clId="{C743192B-56DC-49BA-8F4B-26E91875F076}" dt="2024-12-31T08:16:28.009" v="1717"/>
          <ac:spMkLst>
            <pc:docMk/>
            <pc:sldMk cId="2882312850" sldId="271"/>
            <ac:spMk id="6" creationId="{983440ED-ABEC-403F-C35E-B8DF4ECD2F0A}"/>
          </ac:spMkLst>
        </pc:spChg>
        <pc:spChg chg="mod">
          <ac:chgData name="MOHID ARSHAD" userId="62fdd142-e65f-4288-909f-cbf92563e692" providerId="ADAL" clId="{C743192B-56DC-49BA-8F4B-26E91875F076}" dt="2024-12-31T08:16:28.009" v="1717"/>
          <ac:spMkLst>
            <pc:docMk/>
            <pc:sldMk cId="2882312850" sldId="271"/>
            <ac:spMk id="7" creationId="{9800821C-7BAB-A60B-D573-B018BCE91D1F}"/>
          </ac:spMkLst>
        </pc:spChg>
        <pc:spChg chg="mod">
          <ac:chgData name="MOHID ARSHAD" userId="62fdd142-e65f-4288-909f-cbf92563e692" providerId="ADAL" clId="{C743192B-56DC-49BA-8F4B-26E91875F076}" dt="2024-12-31T08:16:28.009" v="1717"/>
          <ac:spMkLst>
            <pc:docMk/>
            <pc:sldMk cId="2882312850" sldId="271"/>
            <ac:spMk id="8" creationId="{D88DDAFD-19D2-2502-8F3C-FF2FD8C1080F}"/>
          </ac:spMkLst>
        </pc:spChg>
        <pc:spChg chg="add del mod">
          <ac:chgData name="MOHID ARSHAD" userId="62fdd142-e65f-4288-909f-cbf92563e692" providerId="ADAL" clId="{C743192B-56DC-49BA-8F4B-26E91875F076}" dt="2024-12-31T08:20:22.304" v="1736" actId="26606"/>
          <ac:spMkLst>
            <pc:docMk/>
            <pc:sldMk cId="2882312850" sldId="271"/>
            <ac:spMk id="9" creationId="{3A624080-E1E6-F4A5-EDED-D8FBA74853F7}"/>
          </ac:spMkLst>
        </pc:spChg>
        <pc:spChg chg="add del mod">
          <ac:chgData name="MOHID ARSHAD" userId="62fdd142-e65f-4288-909f-cbf92563e692" providerId="ADAL" clId="{C743192B-56DC-49BA-8F4B-26E91875F076}" dt="2024-12-31T08:20:22.304" v="1736" actId="26606"/>
          <ac:spMkLst>
            <pc:docMk/>
            <pc:sldMk cId="2882312850" sldId="271"/>
            <ac:spMk id="11" creationId="{7350D494-AFEB-814D-2263-652DBF817BBA}"/>
          </ac:spMkLst>
        </pc:spChg>
        <pc:spChg chg="add del mod">
          <ac:chgData name="MOHID ARSHAD" userId="62fdd142-e65f-4288-909f-cbf92563e692" providerId="ADAL" clId="{C743192B-56DC-49BA-8F4B-26E91875F076}" dt="2024-12-31T08:20:22.304" v="1736" actId="26606"/>
          <ac:spMkLst>
            <pc:docMk/>
            <pc:sldMk cId="2882312850" sldId="271"/>
            <ac:spMk id="12" creationId="{BDF3CE28-D0FF-4ACC-324F-DAF70833185E}"/>
          </ac:spMkLst>
        </pc:spChg>
        <pc:spChg chg="add">
          <ac:chgData name="MOHID ARSHAD" userId="62fdd142-e65f-4288-909f-cbf92563e692" providerId="ADAL" clId="{C743192B-56DC-49BA-8F4B-26E91875F076}" dt="2024-12-31T08:20:22.304" v="1736" actId="26606"/>
          <ac:spMkLst>
            <pc:docMk/>
            <pc:sldMk cId="2882312850" sldId="271"/>
            <ac:spMk id="19" creationId="{700E0F77-E936-4985-B7B1-B9823486AC33}"/>
          </ac:spMkLst>
        </pc:spChg>
        <pc:spChg chg="add">
          <ac:chgData name="MOHID ARSHAD" userId="62fdd142-e65f-4288-909f-cbf92563e692" providerId="ADAL" clId="{C743192B-56DC-49BA-8F4B-26E91875F076}" dt="2024-12-31T08:20:22.304" v="1736" actId="26606"/>
          <ac:spMkLst>
            <pc:docMk/>
            <pc:sldMk cId="2882312850" sldId="271"/>
            <ac:spMk id="21" creationId="{95C8260E-968F-44E8-A823-ABB431311926}"/>
          </ac:spMkLst>
        </pc:spChg>
        <pc:spChg chg="add">
          <ac:chgData name="MOHID ARSHAD" userId="62fdd142-e65f-4288-909f-cbf92563e692" providerId="ADAL" clId="{C743192B-56DC-49BA-8F4B-26E91875F076}" dt="2024-12-31T08:20:22.304" v="1736" actId="26606"/>
          <ac:spMkLst>
            <pc:docMk/>
            <pc:sldMk cId="2882312850" sldId="271"/>
            <ac:spMk id="23" creationId="{2C1BBA94-3F40-40AA-8BB9-E69E25E537C1}"/>
          </ac:spMkLst>
        </pc:spChg>
        <pc:spChg chg="add">
          <ac:chgData name="MOHID ARSHAD" userId="62fdd142-e65f-4288-909f-cbf92563e692" providerId="ADAL" clId="{C743192B-56DC-49BA-8F4B-26E91875F076}" dt="2024-12-31T08:20:22.304" v="1736" actId="26606"/>
          <ac:spMkLst>
            <pc:docMk/>
            <pc:sldMk cId="2882312850" sldId="271"/>
            <ac:spMk id="25" creationId="{FE43805F-24A6-46A4-B19B-54F28347355C}"/>
          </ac:spMkLst>
        </pc:spChg>
        <pc:grpChg chg="add del mod">
          <ac:chgData name="MOHID ARSHAD" userId="62fdd142-e65f-4288-909f-cbf92563e692" providerId="ADAL" clId="{C743192B-56DC-49BA-8F4B-26E91875F076}" dt="2024-12-31T08:20:22.304" v="1736" actId="26606"/>
          <ac:grpSpMkLst>
            <pc:docMk/>
            <pc:sldMk cId="2882312850" sldId="271"/>
            <ac:grpSpMk id="5" creationId="{9249DDD1-67E5-743D-B485-75ED85E7194F}"/>
          </ac:grpSpMkLst>
        </pc:grpChg>
        <pc:picChg chg="add del mod">
          <ac:chgData name="MOHID ARSHAD" userId="62fdd142-e65f-4288-909f-cbf92563e692" providerId="ADAL" clId="{C743192B-56DC-49BA-8F4B-26E91875F076}" dt="2024-12-31T08:19:39.551" v="1732" actId="478"/>
          <ac:picMkLst>
            <pc:docMk/>
            <pc:sldMk cId="2882312850" sldId="271"/>
            <ac:picMk id="10" creationId="{D45CCD95-1B63-6A34-489A-77EFD3A6EFC3}"/>
          </ac:picMkLst>
        </pc:picChg>
        <pc:picChg chg="add mod">
          <ac:chgData name="MOHID ARSHAD" userId="62fdd142-e65f-4288-909f-cbf92563e692" providerId="ADAL" clId="{C743192B-56DC-49BA-8F4B-26E91875F076}" dt="2024-12-31T08:21:15.970" v="1750" actId="1076"/>
          <ac:picMkLst>
            <pc:docMk/>
            <pc:sldMk cId="2882312850" sldId="271"/>
            <ac:picMk id="14" creationId="{BB28D324-4938-0C3A-37FB-F6418ED20957}"/>
          </ac:picMkLst>
        </pc:picChg>
      </pc:sldChg>
      <pc:sldChg chg="addSp delSp modSp new mod setBg">
        <pc:chgData name="MOHID ARSHAD" userId="62fdd142-e65f-4288-909f-cbf92563e692" providerId="ADAL" clId="{C743192B-56DC-49BA-8F4B-26E91875F076}" dt="2024-12-31T08:32:55.465" v="1837"/>
        <pc:sldMkLst>
          <pc:docMk/>
          <pc:sldMk cId="184892800" sldId="272"/>
        </pc:sldMkLst>
        <pc:spChg chg="mod">
          <ac:chgData name="MOHID ARSHAD" userId="62fdd142-e65f-4288-909f-cbf92563e692" providerId="ADAL" clId="{C743192B-56DC-49BA-8F4B-26E91875F076}" dt="2024-12-31T08:28:10.200" v="1832" actId="1076"/>
          <ac:spMkLst>
            <pc:docMk/>
            <pc:sldMk cId="184892800" sldId="272"/>
            <ac:spMk id="2" creationId="{5E099912-CFCC-2860-30D6-7030230313D2}"/>
          </ac:spMkLst>
        </pc:spChg>
        <pc:spChg chg="del">
          <ac:chgData name="MOHID ARSHAD" userId="62fdd142-e65f-4288-909f-cbf92563e692" providerId="ADAL" clId="{C743192B-56DC-49BA-8F4B-26E91875F076}" dt="2024-12-31T08:23:39.874" v="1793" actId="26606"/>
          <ac:spMkLst>
            <pc:docMk/>
            <pc:sldMk cId="184892800" sldId="272"/>
            <ac:spMk id="3" creationId="{9BEC9F6F-9C92-8380-A3A2-CD1452808731}"/>
          </ac:spMkLst>
        </pc:spChg>
        <pc:spChg chg="add">
          <ac:chgData name="MOHID ARSHAD" userId="62fdd142-e65f-4288-909f-cbf92563e692" providerId="ADAL" clId="{C743192B-56DC-49BA-8F4B-26E91875F076}" dt="2024-12-31T08:23:39.874" v="1793" actId="26606"/>
          <ac:spMkLst>
            <pc:docMk/>
            <pc:sldMk cId="184892800" sldId="272"/>
            <ac:spMk id="12" creationId="{74751229-0244-4FBB-BED1-407467F4C951}"/>
          </ac:spMkLst>
        </pc:spChg>
        <pc:picChg chg="add del">
          <ac:chgData name="MOHID ARSHAD" userId="62fdd142-e65f-4288-909f-cbf92563e692" providerId="ADAL" clId="{C743192B-56DC-49BA-8F4B-26E91875F076}" dt="2024-12-31T08:26:58.248" v="1821" actId="478"/>
          <ac:picMkLst>
            <pc:docMk/>
            <pc:sldMk cId="184892800" sldId="272"/>
            <ac:picMk id="5" creationId="{AF34C86E-0FDA-9C4C-4E41-DBCEF8543D7E}"/>
          </ac:picMkLst>
        </pc:picChg>
        <pc:picChg chg="add">
          <ac:chgData name="MOHID ARSHAD" userId="62fdd142-e65f-4288-909f-cbf92563e692" providerId="ADAL" clId="{C743192B-56DC-49BA-8F4B-26E91875F076}" dt="2024-12-31T08:23:39.874" v="1793" actId="26606"/>
          <ac:picMkLst>
            <pc:docMk/>
            <pc:sldMk cId="184892800" sldId="272"/>
            <ac:picMk id="7" creationId="{FF440CB5-757D-A5FE-0767-B813ABFB6078}"/>
          </ac:picMkLst>
        </pc:picChg>
        <pc:picChg chg="add del">
          <ac:chgData name="MOHID ARSHAD" userId="62fdd142-e65f-4288-909f-cbf92563e692" providerId="ADAL" clId="{C743192B-56DC-49BA-8F4B-26E91875F076}" dt="2024-12-31T08:27:44.854" v="1823" actId="478"/>
          <ac:picMkLst>
            <pc:docMk/>
            <pc:sldMk cId="184892800" sldId="272"/>
            <ac:picMk id="8" creationId="{81D556B2-D6A3-8813-D51D-4BA78A685762}"/>
          </ac:picMkLst>
        </pc:picChg>
        <pc:picChg chg="add">
          <ac:chgData name="MOHID ARSHAD" userId="62fdd142-e65f-4288-909f-cbf92563e692" providerId="ADAL" clId="{C743192B-56DC-49BA-8F4B-26E91875F076}" dt="2024-12-31T08:23:39.874" v="1793" actId="26606"/>
          <ac:picMkLst>
            <pc:docMk/>
            <pc:sldMk cId="184892800" sldId="272"/>
            <ac:picMk id="9" creationId="{1783F204-A269-40C1-9D4A-0688E5782C85}"/>
          </ac:picMkLst>
        </pc:picChg>
        <pc:picChg chg="add mod">
          <ac:chgData name="MOHID ARSHAD" userId="62fdd142-e65f-4288-909f-cbf92563e692" providerId="ADAL" clId="{C743192B-56DC-49BA-8F4B-26E91875F076}" dt="2024-12-31T08:32:55.465" v="1837"/>
          <ac:picMkLst>
            <pc:docMk/>
            <pc:sldMk cId="184892800" sldId="272"/>
            <ac:picMk id="11" creationId="{F921C4D6-658D-8D3A-6C42-9D383AEAA847}"/>
          </ac:picMkLst>
        </pc:picChg>
      </pc:sldChg>
      <pc:sldChg chg="delSp new add del mod">
        <pc:chgData name="MOHID ARSHAD" userId="62fdd142-e65f-4288-909f-cbf92563e692" providerId="ADAL" clId="{C743192B-56DC-49BA-8F4B-26E91875F076}" dt="2024-12-31T08:22:24.678" v="1762" actId="47"/>
        <pc:sldMkLst>
          <pc:docMk/>
          <pc:sldMk cId="3544253953" sldId="272"/>
        </pc:sldMkLst>
        <pc:spChg chg="del">
          <ac:chgData name="MOHID ARSHAD" userId="62fdd142-e65f-4288-909f-cbf92563e692" providerId="ADAL" clId="{C743192B-56DC-49BA-8F4B-26E91875F076}" dt="2024-12-31T08:22:15.459" v="1756" actId="478"/>
          <ac:spMkLst>
            <pc:docMk/>
            <pc:sldMk cId="3544253953" sldId="272"/>
            <ac:spMk id="2" creationId="{66E954DC-B393-78D4-E9C8-0CA910D7C21D}"/>
          </ac:spMkLst>
        </pc:spChg>
        <pc:spChg chg="del">
          <ac:chgData name="MOHID ARSHAD" userId="62fdd142-e65f-4288-909f-cbf92563e692" providerId="ADAL" clId="{C743192B-56DC-49BA-8F4B-26E91875F076}" dt="2024-12-31T08:22:12.064" v="1755" actId="478"/>
          <ac:spMkLst>
            <pc:docMk/>
            <pc:sldMk cId="3544253953" sldId="272"/>
            <ac:spMk id="3" creationId="{34F0450D-AA74-C77C-34F9-6CC5FDD2C84E}"/>
          </ac:spMkLst>
        </pc:spChg>
        <pc:spChg chg="del">
          <ac:chgData name="MOHID ARSHAD" userId="62fdd142-e65f-4288-909f-cbf92563e692" providerId="ADAL" clId="{C743192B-56DC-49BA-8F4B-26E91875F076}" dt="2024-12-31T08:22:17.403" v="1757" actId="478"/>
          <ac:spMkLst>
            <pc:docMk/>
            <pc:sldMk cId="3544253953" sldId="272"/>
            <ac:spMk id="4" creationId="{3961C64A-CA1C-F096-5A64-73BBAD9CDA1D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sv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sv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83679-82A7-47E4-B2D1-07D600B2F0B0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345BE1-9D6A-4169-9EE7-76D3F7AE4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810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345BE1-9D6A-4169-9EE7-76D3F7AE4E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416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9C996-AE94-697F-558C-FA87D05BA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1E4897-47A9-AC5C-CB0C-88C51B423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8EF0-0DAA-A3CE-60A6-4533BD1B1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5574B-1C66-569D-0546-99040D169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10B79-E3F2-FD43-6938-3ECAA300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13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630A2-11BB-05C1-0CCE-C6F94ED68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662C3F-9F0D-F095-E122-20B7D1BCC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4D796-8444-1AA4-A0AC-B138BE911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EC682-49DE-927F-0921-42840B9FF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9D7E5-DF88-10DB-04CE-268ECF79D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541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E2EDFE-F13D-35F8-B22F-50A4424BB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6124C-7246-427D-1884-171A2113F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34EEE-B17E-12F6-678E-450B360C0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4B095-A308-879D-83DF-4D6448276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3D288-E4A7-8489-DC8D-F75AD2F52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009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79BD3-1391-6AFC-18CA-AA2621485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6B763-6CD0-D9BA-3766-B45D073F3E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BD7C2-DD13-FE83-1147-C1BD203C5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3F5C9-E493-783B-98B3-81085165D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E9245-68E1-CF18-3620-08D3281F0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663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3B722-3042-0306-928B-667834ECD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262D9-A003-DC3E-62D1-A057658A3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C9E53-E509-11AE-9B19-853FF8BC5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020CF-F74D-47EC-BEB3-5C1FB423E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DBE3F-EF3B-EBD7-E06A-798AC1FB2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995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72CD3-2B92-1041-EE4E-92336A824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1AECB-D568-F49F-8E35-53D2186C7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16170-3A40-124D-C5F3-2358BEC3A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4D154-B866-A45A-5F60-A7F1A432C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ABCB4-7320-4A04-E7B6-336204833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006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E7E01-9D74-3A4E-A8C0-75F11919C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D9B38-310D-C4C6-BB76-DD6C88B262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3C1C33-D28E-F507-13EC-2BC57323B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22EBB1-C1FC-7D59-EEC3-00AEA64F9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C355FC-9C7E-6B46-A48B-DB0DE1DED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99CA5E-CEE3-DB33-4947-66D9393A8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18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4EF13-B8A6-B37E-B625-74220583C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E2E1C-AE35-4435-F92E-9CCFC5C51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3199DA-655E-7353-1E21-E1FC273B5E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8609A3-DA81-D490-349C-4879989CB0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3ADC9A-4948-8B49-2B80-1261FA1E37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91E7E2-0384-7035-2AFE-8BB3F1946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362A24-3D4C-431E-59F6-DF8C8756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5955F8-6B5E-A6CE-C848-945C96544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954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04F05-A244-D7B1-42E2-365D888F9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9C672-5252-4022-003C-97E9323B6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9100D-59DC-2039-F961-F1CB0CD2D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EE6525-7461-B088-B6CB-1839AF06F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50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E161AB-7982-78DC-938B-D36CA3E8A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F55F2-4B5C-1232-CAB9-E9A3488E9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588AF-1772-0350-78B8-24273A140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30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1BFFB-7C8D-92A6-B799-803F6A4DC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DB5F3-B011-B92C-F87F-72242AA19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70AC1D-6808-01AF-220A-6923EC0F50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1704C-7446-43CC-DFEB-D8FA17F9A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0BE5C-84FE-E93F-6B17-33D1038E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B011F4-3F5E-2AD9-A525-E1B3937E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81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7A40C-3719-F64D-5BA3-CA858A877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45DC8D-C0C9-2A02-6A28-AC78BE67D4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4693A-5AE0-E732-4605-CCF67FB62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422A9-2CE7-4B6E-C033-7EFAB4C25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D0B735-0A87-623A-9C19-8433543E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480B6C-B736-67BF-C7FF-A2E36ABD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3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C80BEE-BB3A-3D03-6B5B-D8BB78B91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5AF62-047E-CC0B-F1B4-0C4751961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03B4B-03C6-BA3E-C592-6156F3A8EF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F5E91B-E8FC-44EA-8473-E0C7C0E2982B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ACB91-3F3D-771A-547B-9BE5977730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11C68D-BAD8-A58D-9785-92AD425A8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EB3077-1D53-4742-B418-62D746F5F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177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5" Type="http://schemas.microsoft.com/office/2007/relationships/hdphoto" Target="../media/hdphoto4.wdp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14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gle view of circuit shaped like a brain">
            <a:extLst>
              <a:ext uri="{FF2B5EF4-FFF2-40B4-BE49-F238E27FC236}">
                <a16:creationId xmlns:a16="http://schemas.microsoft.com/office/drawing/2014/main" id="{9C9D5BD3-60B7-9201-F5A9-AF22ECE7082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8964" b="39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35E053-4850-E066-85CA-5F94CE5E9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84751"/>
            <a:ext cx="9144000" cy="2900518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FFFFFF"/>
                </a:solidFill>
                <a:latin typeface="Book Antiqua" panose="02040602050305030304" pitchFamily="18" charset="0"/>
              </a:rPr>
              <a:t>Artificial Intelligence</a:t>
            </a:r>
            <a:br>
              <a:rPr lang="en-US" sz="7000" dirty="0">
                <a:solidFill>
                  <a:srgbClr val="FFFFFF"/>
                </a:solidFill>
                <a:latin typeface="Book Antiqua" panose="02040602050305030304" pitchFamily="18" charset="0"/>
              </a:rPr>
            </a:br>
            <a:r>
              <a:rPr lang="en-US" sz="7000" dirty="0">
                <a:solidFill>
                  <a:srgbClr val="FFFFFF"/>
                </a:solidFill>
                <a:latin typeface="Book Antiqua" panose="02040602050305030304" pitchFamily="18" charset="0"/>
              </a:rPr>
              <a:t>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42EAA-705F-EC3A-455F-9850D7331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37132"/>
            <a:ext cx="9144000" cy="109839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  <a:latin typeface="Bierstadt" panose="020B0004020202020204" pitchFamily="34" charset="0"/>
                <a:cs typeface="Segoe UI" panose="020B0502040204020203" pitchFamily="34" charset="0"/>
              </a:rPr>
              <a:t>Nonogram Puzzle Solver</a:t>
            </a:r>
          </a:p>
        </p:txBody>
      </p:sp>
    </p:spTree>
    <p:extLst>
      <p:ext uri="{BB962C8B-B14F-4D97-AF65-F5344CB8AC3E}">
        <p14:creationId xmlns:p14="http://schemas.microsoft.com/office/powerpoint/2010/main" val="3995310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00E0F77-E936-4985-B7B1-B9823486A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86C74D-B044-C76E-57CF-FA81C14EB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8967" y="4905537"/>
            <a:ext cx="3876086" cy="1556907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>
                    <a:lumMod val="50000"/>
                  </a:schemeClr>
                </a:solidFill>
              </a:rPr>
              <a:t>Code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B28D324-4938-0C3A-37FB-F6418ED20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915" y="1136269"/>
            <a:ext cx="9412168" cy="29334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01107" y="5661132"/>
            <a:ext cx="146304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12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Plain white 3D contour hexagon blocks">
            <a:extLst>
              <a:ext uri="{FF2B5EF4-FFF2-40B4-BE49-F238E27FC236}">
                <a16:creationId xmlns:a16="http://schemas.microsoft.com/office/drawing/2014/main" id="{B059484B-E0C9-1AC9-1A19-E0F3C955EA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84" r="-1" b="-1"/>
          <a:stretch/>
        </p:blipFill>
        <p:spPr>
          <a:xfrm>
            <a:off x="2560322" y="10"/>
            <a:ext cx="966964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C3362F-787B-AA73-59BC-00477FEAD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115606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Solution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BEA0-5205-C8A3-7012-CB8CF491B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3842483"/>
            <a:ext cx="3822189" cy="17981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300" dirty="0"/>
              <a:t>    Using </a:t>
            </a:r>
            <a:r>
              <a:rPr lang="en-US" sz="2300" b="1" dirty="0"/>
              <a:t>Turtle Graphics</a:t>
            </a:r>
            <a:r>
              <a:rPr lang="en-US" sz="2300" dirty="0"/>
              <a:t>, solutions are visually represented as a grid. Filled cells are </a:t>
            </a:r>
            <a:r>
              <a:rPr lang="en-US" sz="23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shaded</a:t>
            </a:r>
            <a:r>
              <a:rPr lang="en-US" sz="2300" dirty="0"/>
              <a:t>, and empty cells are </a:t>
            </a:r>
            <a:r>
              <a:rPr lang="en-US" sz="2300" b="1" i="1" dirty="0">
                <a:solidFill>
                  <a:schemeClr val="bg2">
                    <a:lumMod val="25000"/>
                  </a:schemeClr>
                </a:solidFill>
              </a:rPr>
              <a:t>crossed</a:t>
            </a:r>
            <a:r>
              <a:rPr lang="en-US" sz="23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4343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Hand with red strings">
            <a:extLst>
              <a:ext uri="{FF2B5EF4-FFF2-40B4-BE49-F238E27FC236}">
                <a16:creationId xmlns:a16="http://schemas.microsoft.com/office/drawing/2014/main" id="{F2A04390-F8BC-FBA2-754E-FB25CF7A01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20" r="963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7D787-F1B9-C81D-350F-FDF2A48D2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7" y="534284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/>
              <a:t>Result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F3077-B06F-C1B6-86B5-E0DA3B3C7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7" y="2552424"/>
            <a:ext cx="3965448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300" dirty="0"/>
              <a:t>The solver successfully handles different Nonogram dimensions and constraints. </a:t>
            </a:r>
          </a:p>
          <a:p>
            <a:r>
              <a:rPr lang="en-US" sz="2300" dirty="0"/>
              <a:t>It achieves valid solutions by iteratively optimizing states and visually presents them.</a:t>
            </a:r>
          </a:p>
        </p:txBody>
      </p:sp>
    </p:spTree>
    <p:extLst>
      <p:ext uri="{BB962C8B-B14F-4D97-AF65-F5344CB8AC3E}">
        <p14:creationId xmlns:p14="http://schemas.microsoft.com/office/powerpoint/2010/main" val="2934556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099912-CFCC-2860-30D6-703023031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545" y="540560"/>
            <a:ext cx="3633544" cy="8891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Visualization</a:t>
            </a:r>
            <a:endParaRPr lang="en-US" sz="4000" kern="1200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Graphic 6" descr="Puzzle">
            <a:extLst>
              <a:ext uri="{FF2B5EF4-FFF2-40B4-BE49-F238E27FC236}">
                <a16:creationId xmlns:a16="http://schemas.microsoft.com/office/drawing/2014/main" id="{FF440CB5-757D-A5FE-0767-B813ABFB6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549" y="2776619"/>
            <a:ext cx="1289051" cy="1289051"/>
          </a:xfrm>
          <a:prstGeom prst="rect">
            <a:avLst/>
          </a:prstGeom>
        </p:spPr>
      </p:pic>
      <p:pic>
        <p:nvPicPr>
          <p:cNvPr id="9" name="Graphic 8" descr="Puzzle">
            <a:extLst>
              <a:ext uri="{FF2B5EF4-FFF2-40B4-BE49-F238E27FC236}">
                <a16:creationId xmlns:a16="http://schemas.microsoft.com/office/drawing/2014/main" id="{1783F204-A269-40C1-9D4A-0688E5782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21C4D6-658D-8D3A-6C42-9D383AEAA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31470" y="1506644"/>
            <a:ext cx="8326012" cy="48107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4892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eb of wires connecting pins">
            <a:extLst>
              <a:ext uri="{FF2B5EF4-FFF2-40B4-BE49-F238E27FC236}">
                <a16:creationId xmlns:a16="http://schemas.microsoft.com/office/drawing/2014/main" id="{5FBB9E72-8E86-ABD4-1C41-6ECF4AAFE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13306" r="34035" b="-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AF433E-425A-EE83-BDF1-452A02791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296" y="577552"/>
            <a:ext cx="5979603" cy="15593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Challenges and Solutions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B0047-D99D-4EE8-64E5-B26A0AC0A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2487168"/>
            <a:ext cx="5308013" cy="4169664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2500" dirty="0"/>
              <a:t>Challenges:</a:t>
            </a:r>
          </a:p>
          <a:p>
            <a:r>
              <a:rPr lang="en-US" sz="2200" dirty="0"/>
              <a:t>Validating constraints for large grids.</a:t>
            </a:r>
          </a:p>
          <a:p>
            <a:r>
              <a:rPr lang="en-US" sz="2200" dirty="0"/>
              <a:t>Ensuring convergence in Simulated Annealing.</a:t>
            </a:r>
          </a:p>
          <a:p>
            <a:endParaRPr lang="en-US" sz="2200" dirty="0"/>
          </a:p>
          <a:p>
            <a:pPr marL="0" indent="0">
              <a:buNone/>
            </a:pPr>
            <a:r>
              <a:rPr lang="en-US" sz="2500" dirty="0"/>
              <a:t>Solutions:</a:t>
            </a:r>
          </a:p>
          <a:p>
            <a:r>
              <a:rPr lang="en-US" sz="2200" dirty="0"/>
              <a:t>Constraint validation functions ensure data integrity.</a:t>
            </a:r>
          </a:p>
          <a:p>
            <a:r>
              <a:rPr lang="en-US" sz="2200" dirty="0"/>
              <a:t>Adjusted cooling schedule and fitness logic for faster convergence.</a:t>
            </a:r>
          </a:p>
        </p:txBody>
      </p:sp>
    </p:spTree>
    <p:extLst>
      <p:ext uri="{BB962C8B-B14F-4D97-AF65-F5344CB8AC3E}">
        <p14:creationId xmlns:p14="http://schemas.microsoft.com/office/powerpoint/2010/main" val="3401617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and on a tablet with digital signs">
            <a:extLst>
              <a:ext uri="{FF2B5EF4-FFF2-40B4-BE49-F238E27FC236}">
                <a16:creationId xmlns:a16="http://schemas.microsoft.com/office/drawing/2014/main" id="{5190D51A-90ED-67F4-1F94-F1529BD882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84" r="-1" b="-1"/>
          <a:stretch/>
        </p:blipFill>
        <p:spPr>
          <a:xfrm>
            <a:off x="838202" y="10"/>
            <a:ext cx="11353798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64C2E-2573-1193-46C6-C77717E46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08" y="773184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600" dirty="0"/>
              <a:t>Future Enhancements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5CED1-C62E-2BA2-8424-BA8298E89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508" y="3182112"/>
            <a:ext cx="4679996" cy="316687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Extend solver to handle larger grids efficiently (e.g., 25x25).</a:t>
            </a:r>
          </a:p>
          <a:p>
            <a:r>
              <a:rPr lang="en-US" sz="2400" dirty="0"/>
              <a:t>Integrate a GUI for user input and visualization.</a:t>
            </a:r>
          </a:p>
          <a:p>
            <a:r>
              <a:rPr lang="en-US" sz="2400" dirty="0"/>
              <a:t>Explore alternative optimization techniques like Genetic Algorithms.</a:t>
            </a:r>
          </a:p>
        </p:txBody>
      </p:sp>
    </p:spTree>
    <p:extLst>
      <p:ext uri="{BB962C8B-B14F-4D97-AF65-F5344CB8AC3E}">
        <p14:creationId xmlns:p14="http://schemas.microsoft.com/office/powerpoint/2010/main" val="232587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uzzle pieces">
            <a:extLst>
              <a:ext uri="{FF2B5EF4-FFF2-40B4-BE49-F238E27FC236}">
                <a16:creationId xmlns:a16="http://schemas.microsoft.com/office/drawing/2014/main" id="{121ED145-0C7E-52D6-E919-537969F0316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6236"/>
          <a:stretch/>
        </p:blipFill>
        <p:spPr>
          <a:xfrm>
            <a:off x="3402957" y="10"/>
            <a:ext cx="8789042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A0884-822F-4642-2FEF-A6B0ED7E8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03208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600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2680FD-F475-A0F7-FEB5-8F7D3D6E1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6" y="2703120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The Nonogram Puzzle Solver demonstrates how Artificial intelligence algorithms can tackle complex puzzles. It also highlights Python's capabilities for logic, optimization, and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2969518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B2157A-C5A5-FFF3-B415-F349E119C3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9621" y="263955"/>
            <a:ext cx="4978399" cy="3165045"/>
          </a:xfrm>
        </p:spPr>
        <p:txBody>
          <a:bodyPr anchor="b">
            <a:normAutofit/>
          </a:bodyPr>
          <a:lstStyle/>
          <a:p>
            <a:pPr algn="l"/>
            <a:r>
              <a:rPr lang="en-US" sz="5200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96E17-CD24-1DE0-73D1-89EE4EC831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9620" y="3692955"/>
            <a:ext cx="4978399" cy="205865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 Any Questions?</a:t>
            </a:r>
          </a:p>
        </p:txBody>
      </p:sp>
      <p:pic>
        <p:nvPicPr>
          <p:cNvPr id="9" name="Graphic 8" descr="Handshake">
            <a:extLst>
              <a:ext uri="{FF2B5EF4-FFF2-40B4-BE49-F238E27FC236}">
                <a16:creationId xmlns:a16="http://schemas.microsoft.com/office/drawing/2014/main" id="{F17047BB-7D40-41C2-A5C8-A98CE30CD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972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A white jigsaw puzzle with a red piece standing out">
            <a:extLst>
              <a:ext uri="{FF2B5EF4-FFF2-40B4-BE49-F238E27FC236}">
                <a16:creationId xmlns:a16="http://schemas.microsoft.com/office/drawing/2014/main" id="{5A2BE439-8F3D-1664-E95C-A827A71C50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295" r="3142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7D2460-1BE5-F112-5D34-309EE8741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231663"/>
            <a:ext cx="4023360" cy="1022465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Done by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CD3B1D-C8E9-1323-F7AD-BFE160E41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3008305"/>
            <a:ext cx="4023359" cy="2014799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Mohammad Hasnain</a:t>
            </a:r>
          </a:p>
          <a:p>
            <a:pPr algn="l"/>
            <a:r>
              <a:rPr lang="en-US" dirty="0"/>
              <a:t>Mohammad Umar Raza</a:t>
            </a:r>
          </a:p>
          <a:p>
            <a:pPr algn="l"/>
            <a:r>
              <a:rPr lang="en-US" dirty="0"/>
              <a:t>Mohid Arshad</a:t>
            </a:r>
          </a:p>
          <a:p>
            <a:pPr algn="l"/>
            <a:endParaRPr lang="en-US" sz="1400" dirty="0"/>
          </a:p>
          <a:p>
            <a:pPr algn="l"/>
            <a:r>
              <a:rPr lang="en-US" sz="1600" dirty="0"/>
              <a:t>BS(DS)-1</a:t>
            </a:r>
          </a:p>
          <a:p>
            <a:pPr algn="l"/>
            <a:endParaRPr lang="en-US" sz="1600" dirty="0"/>
          </a:p>
          <a:p>
            <a:pPr algn="l"/>
            <a:endParaRPr lang="en-US" sz="200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044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3" name="Rectangle 1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op view of wooden blocks on a white background">
            <a:extLst>
              <a:ext uri="{FF2B5EF4-FFF2-40B4-BE49-F238E27FC236}">
                <a16:creationId xmlns:a16="http://schemas.microsoft.com/office/drawing/2014/main" id="{A17429C9-C503-34C9-E82F-7DA266510A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" r="11779" b="2388"/>
          <a:stretch/>
        </p:blipFill>
        <p:spPr>
          <a:xfrm flipH="1">
            <a:off x="-3049" y="9"/>
            <a:ext cx="9128327" cy="6857991"/>
          </a:xfrm>
          <a:prstGeom prst="rect">
            <a:avLst/>
          </a:prstGeom>
        </p:spPr>
      </p:pic>
      <p:sp>
        <p:nvSpPr>
          <p:cNvPr id="115" name="Rectangle 1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0306B6-ACAA-DD92-3179-8D51F6E5D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2359" y="680882"/>
            <a:ext cx="3471440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/>
              <a:t>Project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0911F-60B2-EC10-6B14-F39904C80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61818" y="2848016"/>
            <a:ext cx="4112522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300" dirty="0"/>
              <a:t>     Nonogram is a grid-based logic puzzle where players fill cells based on row and column constraints. This project uses Artificial Intelligence techniques, including Simulated Annealing, to efficiently solve these puzzles.</a:t>
            </a:r>
          </a:p>
        </p:txBody>
      </p:sp>
    </p:spTree>
    <p:extLst>
      <p:ext uri="{BB962C8B-B14F-4D97-AF65-F5344CB8AC3E}">
        <p14:creationId xmlns:p14="http://schemas.microsoft.com/office/powerpoint/2010/main" val="92348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colorful wooden blocks&#10;&#10;Description automatically generated">
            <a:extLst>
              <a:ext uri="{FF2B5EF4-FFF2-40B4-BE49-F238E27FC236}">
                <a16:creationId xmlns:a16="http://schemas.microsoft.com/office/drawing/2014/main" id="{FA5EAEB1-B6B9-ECD7-EE9D-A5755FFFB2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86" r="2151"/>
          <a:stretch/>
        </p:blipFill>
        <p:spPr>
          <a:xfrm>
            <a:off x="1828800" y="10"/>
            <a:ext cx="10363198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601F9F-ED5D-CE21-B894-4CD6173C4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5" y="569786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17B01-5400-94D2-8572-9E3E2BB42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2549764"/>
            <a:ext cx="4038600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  Nonograms are challenging puzzles that require matching grid cell patterns to constraints. Manual solving is time-consuming, and larger grids make solving harder. The goal is to develop an automated AI-based solver.</a:t>
            </a:r>
          </a:p>
        </p:txBody>
      </p:sp>
    </p:spTree>
    <p:extLst>
      <p:ext uri="{BB962C8B-B14F-4D97-AF65-F5344CB8AC3E}">
        <p14:creationId xmlns:p14="http://schemas.microsoft.com/office/powerpoint/2010/main" val="197933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cubes connected with black lines">
            <a:extLst>
              <a:ext uri="{FF2B5EF4-FFF2-40B4-BE49-F238E27FC236}">
                <a16:creationId xmlns:a16="http://schemas.microsoft.com/office/drawing/2014/main" id="{2D7A3A49-A1D3-2237-ECC0-FD525D3B15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950" b="486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5AB8D1-F596-715C-1CA4-7BE647E3B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86628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dirty="0"/>
              <a:t>Constraints Validation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6024C-AF4F-5F54-48C9-DF5AF4458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2955061"/>
            <a:ext cx="4069467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300" dirty="0">
                <a:latin typeface="Segoe UI" panose="020B0502040204020203" pitchFamily="34" charset="0"/>
                <a:cs typeface="Segoe UI" panose="020B0502040204020203" pitchFamily="34" charset="0"/>
              </a:rPr>
              <a:t>   The solver validates by:</a:t>
            </a:r>
          </a:p>
          <a:p>
            <a:r>
              <a:rPr lang="en-US" sz="2050" dirty="0">
                <a:latin typeface="Segoe UI" panose="020B0502040204020203" pitchFamily="34" charset="0"/>
                <a:cs typeface="Segoe UI" panose="020B0502040204020203" pitchFamily="34" charset="0"/>
              </a:rPr>
              <a:t>Ensuring the sum of blocks fits within the grid dimensions.</a:t>
            </a:r>
          </a:p>
          <a:p>
            <a:r>
              <a:rPr lang="en-US" sz="2050" dirty="0">
                <a:latin typeface="Segoe UI" panose="020B0502040204020203" pitchFamily="34" charset="0"/>
                <a:cs typeface="Segoe UI" panose="020B0502040204020203" pitchFamily="34" charset="0"/>
              </a:rPr>
              <a:t>Checking row and column block sums match.</a:t>
            </a:r>
          </a:p>
          <a:p>
            <a:r>
              <a:rPr lang="en-US" sz="2050" dirty="0">
                <a:latin typeface="Segoe UI" panose="020B0502040204020203" pitchFamily="34" charset="0"/>
                <a:cs typeface="Segoe UI" panose="020B0502040204020203" pitchFamily="34" charset="0"/>
              </a:rPr>
              <a:t>Verifying total blocks in rows and columns are consistent.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9151D94-1AE4-8F30-8087-513A8E95BD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200" r="-1"/>
          <a:stretch/>
        </p:blipFill>
        <p:spPr>
          <a:xfrm>
            <a:off x="4744122" y="612425"/>
            <a:ext cx="6887986" cy="56331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4838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3E6B93-2D89-DF28-7CCF-D5602ECC4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501651"/>
            <a:ext cx="4646904" cy="16245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600" dirty="0"/>
              <a:t>Algorithm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AC675-B0A3-733C-1CA0-B9D3C9DD9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2" y="2743200"/>
            <a:ext cx="4980630" cy="361314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2200" dirty="0"/>
              <a:t>The AI solver uses the following steps:</a:t>
            </a:r>
          </a:p>
          <a:p>
            <a:r>
              <a:rPr lang="en-US" sz="2200" dirty="0"/>
              <a:t>Generate a random initial state.</a:t>
            </a:r>
          </a:p>
          <a:p>
            <a:r>
              <a:rPr lang="en-US" sz="2200" dirty="0"/>
              <a:t>Calculate fitness based on constraints.</a:t>
            </a:r>
          </a:p>
          <a:p>
            <a:r>
              <a:rPr lang="en-US" sz="2200" dirty="0"/>
              <a:t>Use Simulated Annealing to improve solutions iteratively.</a:t>
            </a:r>
          </a:p>
          <a:p>
            <a:r>
              <a:rPr lang="en-US" sz="2200" dirty="0"/>
              <a:t>Repeat until constraints are satisfied or iterations limit is reached.</a:t>
            </a:r>
          </a:p>
        </p:txBody>
      </p:sp>
      <p:pic>
        <p:nvPicPr>
          <p:cNvPr id="15" name="Picture 14" descr="A network formed by white dots">
            <a:extLst>
              <a:ext uri="{FF2B5EF4-FFF2-40B4-BE49-F238E27FC236}">
                <a16:creationId xmlns:a16="http://schemas.microsoft.com/office/drawing/2014/main" id="{966E3EB0-1F21-B8EE-7380-A546870151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479" r="-1" b="-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82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B281A9-7C64-E970-7AE9-233B3DDB7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585488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6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Python Code Highlights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26597-22C0-95A7-9036-A7C7A8826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7034" y="2281994"/>
            <a:ext cx="5666102" cy="3917773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n-US" sz="2300" dirty="0"/>
              <a:t>Key Python functions implemented:</a:t>
            </a:r>
          </a:p>
          <a:p>
            <a:r>
              <a:rPr lang="en-US" sz="2300" dirty="0" err="1"/>
              <a:t>random_initial_state</a:t>
            </a:r>
            <a:r>
              <a:rPr lang="en-US" sz="2300" dirty="0"/>
              <a:t>(rows, cols): Generates random grids.</a:t>
            </a:r>
          </a:p>
          <a:p>
            <a:r>
              <a:rPr lang="en-US" sz="2300" dirty="0" err="1"/>
              <a:t>calculate_fitness</a:t>
            </a:r>
            <a:r>
              <a:rPr lang="en-US" sz="2300" dirty="0"/>
              <a:t>(state, </a:t>
            </a:r>
            <a:r>
              <a:rPr lang="en-US" sz="2300" dirty="0" err="1"/>
              <a:t>row_constraints</a:t>
            </a:r>
            <a:r>
              <a:rPr lang="en-US" sz="2300" dirty="0"/>
              <a:t>, </a:t>
            </a:r>
            <a:r>
              <a:rPr lang="en-US" sz="2300" dirty="0" err="1"/>
              <a:t>col_constraints</a:t>
            </a:r>
            <a:r>
              <a:rPr lang="en-US" sz="2300" dirty="0"/>
              <a:t>): Computes solution quality.</a:t>
            </a:r>
          </a:p>
          <a:p>
            <a:r>
              <a:rPr lang="en-US" sz="2300" dirty="0" err="1"/>
              <a:t>simulated_annealing</a:t>
            </a:r>
            <a:r>
              <a:rPr lang="en-US" sz="2300" dirty="0"/>
              <a:t>(): Optimizes solutions iteratively.</a:t>
            </a:r>
          </a:p>
          <a:p>
            <a:r>
              <a:rPr lang="en-US" sz="2300" dirty="0" err="1"/>
              <a:t>visualize_solution</a:t>
            </a:r>
            <a:r>
              <a:rPr lang="en-US" sz="2300" dirty="0"/>
              <a:t>(): Displays solutions graphically using Turtle graphics.</a:t>
            </a:r>
          </a:p>
        </p:txBody>
      </p:sp>
      <p:pic>
        <p:nvPicPr>
          <p:cNvPr id="39" name="Graphic 38" descr="Laptop Secure">
            <a:extLst>
              <a:ext uri="{FF2B5EF4-FFF2-40B4-BE49-F238E27FC236}">
                <a16:creationId xmlns:a16="http://schemas.microsoft.com/office/drawing/2014/main" id="{E87B26EB-974E-C797-43E8-41BB2732F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5662" y="2184914"/>
            <a:ext cx="3755915" cy="3755915"/>
          </a:xfrm>
          <a:prstGeom prst="rect">
            <a:avLst/>
          </a:prstGeom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324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E162A-47DC-B183-D2B9-AE58AD89AA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saturation sat="1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6839" y="441064"/>
            <a:ext cx="6699561" cy="10757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81FB989-F728-2095-B413-56ADD1E11D8B}"/>
              </a:ext>
            </a:extLst>
          </p:cNvPr>
          <p:cNvSpPr txBox="1">
            <a:spLocks/>
          </p:cNvSpPr>
          <p:nvPr/>
        </p:nvSpPr>
        <p:spPr>
          <a:xfrm>
            <a:off x="520778" y="3486333"/>
            <a:ext cx="1727570" cy="79470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2">
                    <a:lumMod val="50000"/>
                  </a:schemeClr>
                </a:solidFill>
              </a:rPr>
              <a:t> Code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0FD78B-5152-34BA-F2AF-A256CFCDE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846" y="1793419"/>
            <a:ext cx="8004322" cy="41805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8028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0CEED20-A22C-4FC3-BC0E-F4FE53FD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49524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163EDBCD-98BD-C6F3-06DA-D6DBDD8C5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saturation sat="125000"/>
                    </a14:imgEffect>
                  </a14:imgLayer>
                </a14:imgProps>
              </a:ext>
            </a:extLst>
          </a:blip>
          <a:srcRect r="1564" b="1791"/>
          <a:stretch/>
        </p:blipFill>
        <p:spPr>
          <a:xfrm>
            <a:off x="824816" y="1160653"/>
            <a:ext cx="9721987" cy="50922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1CCAB36-033D-3ABE-262D-AAEE8464077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982312" y="428271"/>
            <a:ext cx="1657786" cy="81253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717382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392</Words>
  <Application>Microsoft Office PowerPoint</Application>
  <PresentationFormat>Widescreen</PresentationFormat>
  <Paragraphs>58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Aptos</vt:lpstr>
      <vt:lpstr>Aptos Display</vt:lpstr>
      <vt:lpstr>Arial</vt:lpstr>
      <vt:lpstr>Bierstadt</vt:lpstr>
      <vt:lpstr>Book Antiqua</vt:lpstr>
      <vt:lpstr>Calibri</vt:lpstr>
      <vt:lpstr>Segoe UI</vt:lpstr>
      <vt:lpstr>Office Theme</vt:lpstr>
      <vt:lpstr>Artificial Intelligence Project</vt:lpstr>
      <vt:lpstr>Done by</vt:lpstr>
      <vt:lpstr>Project Overview</vt:lpstr>
      <vt:lpstr>Introduction</vt:lpstr>
      <vt:lpstr>Constraints Validation</vt:lpstr>
      <vt:lpstr>Algorithm Design</vt:lpstr>
      <vt:lpstr>Python Code Highlights</vt:lpstr>
      <vt:lpstr>PowerPoint Presentation</vt:lpstr>
      <vt:lpstr>Code</vt:lpstr>
      <vt:lpstr>Code</vt:lpstr>
      <vt:lpstr>Solution Visualization</vt:lpstr>
      <vt:lpstr>Result</vt:lpstr>
      <vt:lpstr>Visualization</vt:lpstr>
      <vt:lpstr>Challenges and Solutions</vt:lpstr>
      <vt:lpstr>Future Enhancements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MOHID ARSHAD</dc:creator>
  <cp:lastModifiedBy>MOHID ARSHAD</cp:lastModifiedBy>
  <cp:revision>1</cp:revision>
  <dcterms:created xsi:type="dcterms:W3CDTF">2024-12-28T20:58:17Z</dcterms:created>
  <dcterms:modified xsi:type="dcterms:W3CDTF">2024-12-31T08:33:01Z</dcterms:modified>
</cp:coreProperties>
</file>

<file path=docProps/thumbnail.jpeg>
</file>